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4"/>
  </p:sldMasterIdLst>
  <p:notesMasterIdLst>
    <p:notesMasterId r:id="rId14"/>
  </p:notesMasterIdLst>
  <p:handoutMasterIdLst>
    <p:handoutMasterId r:id="rId15"/>
  </p:handoutMasterIdLst>
  <p:sldIdLst>
    <p:sldId id="334" r:id="rId5"/>
    <p:sldId id="350" r:id="rId6"/>
    <p:sldId id="316" r:id="rId7"/>
    <p:sldId id="357" r:id="rId8"/>
    <p:sldId id="354" r:id="rId9"/>
    <p:sldId id="355" r:id="rId10"/>
    <p:sldId id="356" r:id="rId11"/>
    <p:sldId id="358" r:id="rId12"/>
    <p:sldId id="349" r:id="rId13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64" autoAdjust="0"/>
    <p:restoredTop sz="84967" autoAdjust="0"/>
  </p:normalViewPr>
  <p:slideViewPr>
    <p:cSldViewPr snapToGrid="0">
      <p:cViewPr>
        <p:scale>
          <a:sx n="100" d="100"/>
          <a:sy n="100" d="100"/>
        </p:scale>
        <p:origin x="690" y="1392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-110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21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33D7B0-84CB-4945-B108-BEE4B501458B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D5D5D4BD-64A8-4FD3-B103-572691919B8D}">
      <dgm:prSet phldrT="[Text]"/>
      <dgm:spPr/>
      <dgm:t>
        <a:bodyPr/>
        <a:lstStyle/>
        <a:p>
          <a:r>
            <a:rPr lang="de-DE" dirty="0" err="1"/>
            <a:t>main</a:t>
          </a:r>
          <a:endParaRPr lang="de-DE" dirty="0"/>
        </a:p>
      </dgm:t>
    </dgm:pt>
    <dgm:pt modelId="{1DF207B7-81FF-47A0-B782-49233423A287}" type="parTrans" cxnId="{BD62FA7D-D3CD-419B-BD78-9A0EE769A368}">
      <dgm:prSet/>
      <dgm:spPr/>
      <dgm:t>
        <a:bodyPr/>
        <a:lstStyle/>
        <a:p>
          <a:endParaRPr lang="de-DE"/>
        </a:p>
      </dgm:t>
    </dgm:pt>
    <dgm:pt modelId="{B0D54E2F-2A80-4E43-B81A-7CE9D724FFA9}" type="sibTrans" cxnId="{BD62FA7D-D3CD-419B-BD78-9A0EE769A368}">
      <dgm:prSet/>
      <dgm:spPr/>
      <dgm:t>
        <a:bodyPr/>
        <a:lstStyle/>
        <a:p>
          <a:endParaRPr lang="de-DE"/>
        </a:p>
      </dgm:t>
    </dgm:pt>
    <dgm:pt modelId="{B8C976DF-7CE7-4597-9EAD-18456F138BB0}">
      <dgm:prSet phldrT="[Text]"/>
      <dgm:spPr/>
      <dgm:t>
        <a:bodyPr/>
        <a:lstStyle/>
        <a:p>
          <a:r>
            <a:rPr lang="de-DE" dirty="0"/>
            <a:t>Node Classes:</a:t>
          </a:r>
        </a:p>
        <a:p>
          <a:r>
            <a:rPr lang="de-DE" dirty="0" err="1"/>
            <a:t>node.add_nodes</a:t>
          </a:r>
          <a:endParaRPr lang="de-DE" dirty="0"/>
        </a:p>
      </dgm:t>
    </dgm:pt>
    <dgm:pt modelId="{4D8E8F0B-ED42-4B3C-9DD2-28CC3E58755C}" type="parTrans" cxnId="{8525E1AB-3219-4CF5-8BED-5E6E33B4B7F6}">
      <dgm:prSet/>
      <dgm:spPr/>
      <dgm:t>
        <a:bodyPr/>
        <a:lstStyle/>
        <a:p>
          <a:endParaRPr lang="de-DE"/>
        </a:p>
      </dgm:t>
    </dgm:pt>
    <dgm:pt modelId="{CD08B79B-2A89-4408-8EEE-2F6FE78533EA}" type="sibTrans" cxnId="{8525E1AB-3219-4CF5-8BED-5E6E33B4B7F6}">
      <dgm:prSet/>
      <dgm:spPr/>
      <dgm:t>
        <a:bodyPr/>
        <a:lstStyle/>
        <a:p>
          <a:endParaRPr lang="de-DE"/>
        </a:p>
      </dgm:t>
    </dgm:pt>
    <dgm:pt modelId="{A2EE3783-D51D-4149-811C-9F4AE2CC2B93}">
      <dgm:prSet/>
      <dgm:spPr/>
      <dgm:t>
        <a:bodyPr/>
        <a:lstStyle/>
        <a:p>
          <a:r>
            <a:rPr lang="de-DE" dirty="0" err="1"/>
            <a:t>Node_editor</a:t>
          </a:r>
          <a:endParaRPr lang="de-DE" dirty="0"/>
        </a:p>
      </dgm:t>
    </dgm:pt>
    <dgm:pt modelId="{C2471F06-0DC3-487E-9044-97415F5FD97F}" type="parTrans" cxnId="{E0B57F87-885E-4497-85B9-0434D431623D}">
      <dgm:prSet/>
      <dgm:spPr/>
      <dgm:t>
        <a:bodyPr/>
        <a:lstStyle/>
        <a:p>
          <a:endParaRPr lang="de-DE"/>
        </a:p>
      </dgm:t>
    </dgm:pt>
    <dgm:pt modelId="{CD223AC7-967F-47A0-8ECF-4AC143848617}" type="sibTrans" cxnId="{E0B57F87-885E-4497-85B9-0434D431623D}">
      <dgm:prSet/>
      <dgm:spPr/>
      <dgm:t>
        <a:bodyPr/>
        <a:lstStyle/>
        <a:p>
          <a:endParaRPr lang="de-DE"/>
        </a:p>
      </dgm:t>
    </dgm:pt>
    <dgm:pt modelId="{4277AB60-51A3-4CE3-A892-7A84126D2602}">
      <dgm:prSet/>
      <dgm:spPr/>
      <dgm:t>
        <a:bodyPr/>
        <a:lstStyle/>
        <a:p>
          <a:r>
            <a:rPr lang="de-DE" dirty="0" err="1"/>
            <a:t>Update_nodes</a:t>
          </a:r>
          <a:endParaRPr lang="de-DE" dirty="0"/>
        </a:p>
      </dgm:t>
    </dgm:pt>
    <dgm:pt modelId="{3579D9AB-8194-45F4-BFF7-5CEA097CE199}" type="parTrans" cxnId="{20426292-1748-4E58-A58E-20B87022470E}">
      <dgm:prSet/>
      <dgm:spPr/>
      <dgm:t>
        <a:bodyPr/>
        <a:lstStyle/>
        <a:p>
          <a:endParaRPr lang="de-DE"/>
        </a:p>
      </dgm:t>
    </dgm:pt>
    <dgm:pt modelId="{E6609884-6B19-4FF8-8E21-AD42845278F0}" type="sibTrans" cxnId="{20426292-1748-4E58-A58E-20B87022470E}">
      <dgm:prSet/>
      <dgm:spPr/>
      <dgm:t>
        <a:bodyPr/>
        <a:lstStyle/>
        <a:p>
          <a:endParaRPr lang="de-DE"/>
        </a:p>
      </dgm:t>
    </dgm:pt>
    <dgm:pt modelId="{BF3BD496-4B97-4682-AFF8-091CEBBC0925}">
      <dgm:prSet/>
      <dgm:spPr/>
      <dgm:t>
        <a:bodyPr/>
        <a:lstStyle/>
        <a:p>
          <a:r>
            <a:rPr lang="de-DE" dirty="0" err="1"/>
            <a:t>node_instance</a:t>
          </a:r>
          <a:r>
            <a:rPr lang="de-DE" dirty="0"/>
            <a:t>[</a:t>
          </a:r>
          <a:r>
            <a:rPr lang="de-DE" dirty="0" err="1"/>
            <a:t>node_tag</a:t>
          </a:r>
          <a:r>
            <a:rPr lang="de-DE" dirty="0"/>
            <a:t>]</a:t>
          </a:r>
        </a:p>
        <a:p>
          <a:endParaRPr lang="de-DE" dirty="0"/>
        </a:p>
      </dgm:t>
    </dgm:pt>
    <dgm:pt modelId="{1B9D2D4F-1B40-47E9-94CD-DD39035569FF}" type="parTrans" cxnId="{48AA110D-BCB1-47FA-B548-EFDEFCEF379F}">
      <dgm:prSet/>
      <dgm:spPr/>
      <dgm:t>
        <a:bodyPr/>
        <a:lstStyle/>
        <a:p>
          <a:endParaRPr lang="de-DE"/>
        </a:p>
      </dgm:t>
    </dgm:pt>
    <dgm:pt modelId="{BBE09094-34F2-4CC6-B803-B2151426B296}" type="sibTrans" cxnId="{48AA110D-BCB1-47FA-B548-EFDEFCEF379F}">
      <dgm:prSet/>
      <dgm:spPr/>
      <dgm:t>
        <a:bodyPr/>
        <a:lstStyle/>
        <a:p>
          <a:endParaRPr lang="de-DE"/>
        </a:p>
      </dgm:t>
    </dgm:pt>
    <dgm:pt modelId="{96B0DAF7-67D1-497B-B071-E65BC0F442CB}">
      <dgm:prSet/>
      <dgm:spPr/>
      <dgm:t>
        <a:bodyPr/>
        <a:lstStyle/>
        <a:p>
          <a:r>
            <a:rPr lang="de-DE" dirty="0" err="1"/>
            <a:t>node.update</a:t>
          </a:r>
          <a:endParaRPr lang="de-DE" dirty="0"/>
        </a:p>
      </dgm:t>
    </dgm:pt>
    <dgm:pt modelId="{16182553-D8F3-4979-8277-498ABC874673}" type="parTrans" cxnId="{01B5F91D-A256-47F7-A309-CEA19E3E8AF3}">
      <dgm:prSet/>
      <dgm:spPr/>
      <dgm:t>
        <a:bodyPr/>
        <a:lstStyle/>
        <a:p>
          <a:endParaRPr lang="de-DE"/>
        </a:p>
      </dgm:t>
    </dgm:pt>
    <dgm:pt modelId="{553FB9C3-A7CB-43BC-8B27-290DA80F1277}" type="sibTrans" cxnId="{01B5F91D-A256-47F7-A309-CEA19E3E8AF3}">
      <dgm:prSet/>
      <dgm:spPr/>
      <dgm:t>
        <a:bodyPr/>
        <a:lstStyle/>
        <a:p>
          <a:endParaRPr lang="de-DE"/>
        </a:p>
      </dgm:t>
    </dgm:pt>
    <dgm:pt modelId="{2AD4115B-A9B4-4FD4-9749-B960D77AE22C}" type="pres">
      <dgm:prSet presAssocID="{D633D7B0-84CB-4945-B108-BEE4B501458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CB850E0-14D5-4695-A547-9F198E0222BF}" type="pres">
      <dgm:prSet presAssocID="{D5D5D4BD-64A8-4FD3-B103-572691919B8D}" presName="hierRoot1" presStyleCnt="0">
        <dgm:presLayoutVars>
          <dgm:hierBranch val="init"/>
        </dgm:presLayoutVars>
      </dgm:prSet>
      <dgm:spPr/>
    </dgm:pt>
    <dgm:pt modelId="{59064BC3-D0CC-439E-97FB-77A61D9E0914}" type="pres">
      <dgm:prSet presAssocID="{D5D5D4BD-64A8-4FD3-B103-572691919B8D}" presName="rootComposite1" presStyleCnt="0"/>
      <dgm:spPr/>
    </dgm:pt>
    <dgm:pt modelId="{E0A5EAEA-2CF8-4CE4-BD65-B59E1EB9C3F8}" type="pres">
      <dgm:prSet presAssocID="{D5D5D4BD-64A8-4FD3-B103-572691919B8D}" presName="rootText1" presStyleLbl="node0" presStyleIdx="0" presStyleCnt="1">
        <dgm:presLayoutVars>
          <dgm:chPref val="3"/>
        </dgm:presLayoutVars>
      </dgm:prSet>
      <dgm:spPr/>
    </dgm:pt>
    <dgm:pt modelId="{A4ECCA72-F76C-4CEF-ADE6-B694E0E83F67}" type="pres">
      <dgm:prSet presAssocID="{D5D5D4BD-64A8-4FD3-B103-572691919B8D}" presName="rootConnector1" presStyleLbl="node1" presStyleIdx="0" presStyleCnt="0"/>
      <dgm:spPr/>
    </dgm:pt>
    <dgm:pt modelId="{AB23C653-FECA-489D-83CC-A279B62A47DC}" type="pres">
      <dgm:prSet presAssocID="{D5D5D4BD-64A8-4FD3-B103-572691919B8D}" presName="hierChild2" presStyleCnt="0"/>
      <dgm:spPr/>
    </dgm:pt>
    <dgm:pt modelId="{3D3C64A9-41A7-47F8-8F73-68899EE36AC9}" type="pres">
      <dgm:prSet presAssocID="{C2471F06-0DC3-487E-9044-97415F5FD97F}" presName="Name37" presStyleLbl="parChTrans1D2" presStyleIdx="0" presStyleCnt="2"/>
      <dgm:spPr/>
    </dgm:pt>
    <dgm:pt modelId="{23AA694E-CF8C-40C3-93D4-1EF31BEB7660}" type="pres">
      <dgm:prSet presAssocID="{A2EE3783-D51D-4149-811C-9F4AE2CC2B93}" presName="hierRoot2" presStyleCnt="0">
        <dgm:presLayoutVars>
          <dgm:hierBranch val="init"/>
        </dgm:presLayoutVars>
      </dgm:prSet>
      <dgm:spPr/>
    </dgm:pt>
    <dgm:pt modelId="{4BD03C93-CC9B-4E55-99BB-CC6E648DDD5F}" type="pres">
      <dgm:prSet presAssocID="{A2EE3783-D51D-4149-811C-9F4AE2CC2B93}" presName="rootComposite" presStyleCnt="0"/>
      <dgm:spPr/>
    </dgm:pt>
    <dgm:pt modelId="{9F2450A6-2E2A-47BE-9E4C-544B26DCBB3C}" type="pres">
      <dgm:prSet presAssocID="{A2EE3783-D51D-4149-811C-9F4AE2CC2B93}" presName="rootText" presStyleLbl="node2" presStyleIdx="0" presStyleCnt="2">
        <dgm:presLayoutVars>
          <dgm:chPref val="3"/>
        </dgm:presLayoutVars>
      </dgm:prSet>
      <dgm:spPr/>
    </dgm:pt>
    <dgm:pt modelId="{2D3618B0-385C-4FAF-A4D3-D5A40629A007}" type="pres">
      <dgm:prSet presAssocID="{A2EE3783-D51D-4149-811C-9F4AE2CC2B93}" presName="rootConnector" presStyleLbl="node2" presStyleIdx="0" presStyleCnt="2"/>
      <dgm:spPr/>
    </dgm:pt>
    <dgm:pt modelId="{0C6693F4-5298-44B3-A793-B450EAC0482F}" type="pres">
      <dgm:prSet presAssocID="{A2EE3783-D51D-4149-811C-9F4AE2CC2B93}" presName="hierChild4" presStyleCnt="0"/>
      <dgm:spPr/>
    </dgm:pt>
    <dgm:pt modelId="{341A2670-55D5-4464-A1FF-71FF890FEB5C}" type="pres">
      <dgm:prSet presAssocID="{4D8E8F0B-ED42-4B3C-9DD2-28CC3E58755C}" presName="Name37" presStyleLbl="parChTrans1D3" presStyleIdx="0" presStyleCnt="2"/>
      <dgm:spPr/>
    </dgm:pt>
    <dgm:pt modelId="{F04343D6-106F-42A1-9113-F5638CB3DE24}" type="pres">
      <dgm:prSet presAssocID="{B8C976DF-7CE7-4597-9EAD-18456F138BB0}" presName="hierRoot2" presStyleCnt="0">
        <dgm:presLayoutVars>
          <dgm:hierBranch val="init"/>
        </dgm:presLayoutVars>
      </dgm:prSet>
      <dgm:spPr/>
    </dgm:pt>
    <dgm:pt modelId="{E73907E9-CAB3-4F4C-AE82-23C784C08494}" type="pres">
      <dgm:prSet presAssocID="{B8C976DF-7CE7-4597-9EAD-18456F138BB0}" presName="rootComposite" presStyleCnt="0"/>
      <dgm:spPr/>
    </dgm:pt>
    <dgm:pt modelId="{38BC1F44-2FB9-4CBF-BA8C-4E88C71172F0}" type="pres">
      <dgm:prSet presAssocID="{B8C976DF-7CE7-4597-9EAD-18456F138BB0}" presName="rootText" presStyleLbl="node3" presStyleIdx="0" presStyleCnt="2">
        <dgm:presLayoutVars>
          <dgm:chPref val="3"/>
        </dgm:presLayoutVars>
      </dgm:prSet>
      <dgm:spPr/>
    </dgm:pt>
    <dgm:pt modelId="{00656147-D524-4834-8935-6F8026DFB4CD}" type="pres">
      <dgm:prSet presAssocID="{B8C976DF-7CE7-4597-9EAD-18456F138BB0}" presName="rootConnector" presStyleLbl="node3" presStyleIdx="0" presStyleCnt="2"/>
      <dgm:spPr/>
    </dgm:pt>
    <dgm:pt modelId="{A7A013D2-28FC-42D0-87D6-A9A5238F78DD}" type="pres">
      <dgm:prSet presAssocID="{B8C976DF-7CE7-4597-9EAD-18456F138BB0}" presName="hierChild4" presStyleCnt="0"/>
      <dgm:spPr/>
    </dgm:pt>
    <dgm:pt modelId="{9C84C6E6-05C5-4BEE-9BCE-C448EBE1D9C0}" type="pres">
      <dgm:prSet presAssocID="{1B9D2D4F-1B40-47E9-94CD-DD39035569FF}" presName="Name37" presStyleLbl="parChTrans1D4" presStyleIdx="0" presStyleCnt="1"/>
      <dgm:spPr/>
    </dgm:pt>
    <dgm:pt modelId="{3662B4F1-6C67-482F-9A0C-88FF7A25AD6B}" type="pres">
      <dgm:prSet presAssocID="{BF3BD496-4B97-4682-AFF8-091CEBBC0925}" presName="hierRoot2" presStyleCnt="0">
        <dgm:presLayoutVars>
          <dgm:hierBranch val="init"/>
        </dgm:presLayoutVars>
      </dgm:prSet>
      <dgm:spPr/>
    </dgm:pt>
    <dgm:pt modelId="{ED85F552-B394-475B-905B-C2443EE516AF}" type="pres">
      <dgm:prSet presAssocID="{BF3BD496-4B97-4682-AFF8-091CEBBC0925}" presName="rootComposite" presStyleCnt="0"/>
      <dgm:spPr/>
    </dgm:pt>
    <dgm:pt modelId="{DCD9F1E7-AA07-4C04-B844-0DDF23C0E38E}" type="pres">
      <dgm:prSet presAssocID="{BF3BD496-4B97-4682-AFF8-091CEBBC0925}" presName="rootText" presStyleLbl="node4" presStyleIdx="0" presStyleCnt="1">
        <dgm:presLayoutVars>
          <dgm:chPref val="3"/>
        </dgm:presLayoutVars>
      </dgm:prSet>
      <dgm:spPr/>
    </dgm:pt>
    <dgm:pt modelId="{1BB31038-66EE-4ED2-8A81-3ED4D663ADC5}" type="pres">
      <dgm:prSet presAssocID="{BF3BD496-4B97-4682-AFF8-091CEBBC0925}" presName="rootConnector" presStyleLbl="node4" presStyleIdx="0" presStyleCnt="1"/>
      <dgm:spPr/>
    </dgm:pt>
    <dgm:pt modelId="{A0EA729A-8F61-46A8-AF47-A031AAF32258}" type="pres">
      <dgm:prSet presAssocID="{BF3BD496-4B97-4682-AFF8-091CEBBC0925}" presName="hierChild4" presStyleCnt="0"/>
      <dgm:spPr/>
    </dgm:pt>
    <dgm:pt modelId="{AA0BB316-4D83-47BD-84A2-224BC84A2EE3}" type="pres">
      <dgm:prSet presAssocID="{BF3BD496-4B97-4682-AFF8-091CEBBC0925}" presName="hierChild5" presStyleCnt="0"/>
      <dgm:spPr/>
    </dgm:pt>
    <dgm:pt modelId="{D8547465-0157-4476-B3B9-4DADB7828F30}" type="pres">
      <dgm:prSet presAssocID="{B8C976DF-7CE7-4597-9EAD-18456F138BB0}" presName="hierChild5" presStyleCnt="0"/>
      <dgm:spPr/>
    </dgm:pt>
    <dgm:pt modelId="{DF504D6D-15DB-464F-801C-37936A4F9032}" type="pres">
      <dgm:prSet presAssocID="{A2EE3783-D51D-4149-811C-9F4AE2CC2B93}" presName="hierChild5" presStyleCnt="0"/>
      <dgm:spPr/>
    </dgm:pt>
    <dgm:pt modelId="{7A5B56CC-1D13-4515-B371-5F46B2B4C35D}" type="pres">
      <dgm:prSet presAssocID="{3579D9AB-8194-45F4-BFF7-5CEA097CE199}" presName="Name37" presStyleLbl="parChTrans1D2" presStyleIdx="1" presStyleCnt="2"/>
      <dgm:spPr/>
    </dgm:pt>
    <dgm:pt modelId="{3F7277B6-2828-412E-954B-7D40927E5747}" type="pres">
      <dgm:prSet presAssocID="{4277AB60-51A3-4CE3-A892-7A84126D2602}" presName="hierRoot2" presStyleCnt="0">
        <dgm:presLayoutVars>
          <dgm:hierBranch val="init"/>
        </dgm:presLayoutVars>
      </dgm:prSet>
      <dgm:spPr/>
    </dgm:pt>
    <dgm:pt modelId="{BFAE2D81-87CD-42D8-A73B-D99DA4D731F3}" type="pres">
      <dgm:prSet presAssocID="{4277AB60-51A3-4CE3-A892-7A84126D2602}" presName="rootComposite" presStyleCnt="0"/>
      <dgm:spPr/>
    </dgm:pt>
    <dgm:pt modelId="{0D7300BE-5CAB-45F3-A71E-9E13F6CADA92}" type="pres">
      <dgm:prSet presAssocID="{4277AB60-51A3-4CE3-A892-7A84126D2602}" presName="rootText" presStyleLbl="node2" presStyleIdx="1" presStyleCnt="2">
        <dgm:presLayoutVars>
          <dgm:chPref val="3"/>
        </dgm:presLayoutVars>
      </dgm:prSet>
      <dgm:spPr/>
    </dgm:pt>
    <dgm:pt modelId="{FBCA20E2-1EE8-4FF5-8E3B-DEDCB63B8030}" type="pres">
      <dgm:prSet presAssocID="{4277AB60-51A3-4CE3-A892-7A84126D2602}" presName="rootConnector" presStyleLbl="node2" presStyleIdx="1" presStyleCnt="2"/>
      <dgm:spPr/>
    </dgm:pt>
    <dgm:pt modelId="{494B118F-B6BB-4691-9014-D35C4C9C5775}" type="pres">
      <dgm:prSet presAssocID="{4277AB60-51A3-4CE3-A892-7A84126D2602}" presName="hierChild4" presStyleCnt="0"/>
      <dgm:spPr/>
    </dgm:pt>
    <dgm:pt modelId="{C266C867-CEDB-452F-867A-0BE84ACEF1DB}" type="pres">
      <dgm:prSet presAssocID="{16182553-D8F3-4979-8277-498ABC874673}" presName="Name37" presStyleLbl="parChTrans1D3" presStyleIdx="1" presStyleCnt="2"/>
      <dgm:spPr/>
    </dgm:pt>
    <dgm:pt modelId="{6A5D2988-CBD3-4D00-AEE2-43C02556B043}" type="pres">
      <dgm:prSet presAssocID="{96B0DAF7-67D1-497B-B071-E65BC0F442CB}" presName="hierRoot2" presStyleCnt="0">
        <dgm:presLayoutVars>
          <dgm:hierBranch val="init"/>
        </dgm:presLayoutVars>
      </dgm:prSet>
      <dgm:spPr/>
    </dgm:pt>
    <dgm:pt modelId="{22F3F9D5-BA93-4E93-A7E3-E2C7F1C40393}" type="pres">
      <dgm:prSet presAssocID="{96B0DAF7-67D1-497B-B071-E65BC0F442CB}" presName="rootComposite" presStyleCnt="0"/>
      <dgm:spPr/>
    </dgm:pt>
    <dgm:pt modelId="{71D5793E-8906-488B-AF39-B6667B211059}" type="pres">
      <dgm:prSet presAssocID="{96B0DAF7-67D1-497B-B071-E65BC0F442CB}" presName="rootText" presStyleLbl="node3" presStyleIdx="1" presStyleCnt="2" custLinFactNeighborX="-6854" custLinFactNeighborY="-10439">
        <dgm:presLayoutVars>
          <dgm:chPref val="3"/>
        </dgm:presLayoutVars>
      </dgm:prSet>
      <dgm:spPr/>
    </dgm:pt>
    <dgm:pt modelId="{3F3A7DD7-D4C1-4855-A614-784457A770BA}" type="pres">
      <dgm:prSet presAssocID="{96B0DAF7-67D1-497B-B071-E65BC0F442CB}" presName="rootConnector" presStyleLbl="node3" presStyleIdx="1" presStyleCnt="2"/>
      <dgm:spPr/>
    </dgm:pt>
    <dgm:pt modelId="{A96F9E87-A0CB-4FAF-BA37-51561C8ABD3B}" type="pres">
      <dgm:prSet presAssocID="{96B0DAF7-67D1-497B-B071-E65BC0F442CB}" presName="hierChild4" presStyleCnt="0"/>
      <dgm:spPr/>
    </dgm:pt>
    <dgm:pt modelId="{BE93BD05-03D6-4B56-AC9C-92E9F4B48596}" type="pres">
      <dgm:prSet presAssocID="{96B0DAF7-67D1-497B-B071-E65BC0F442CB}" presName="hierChild5" presStyleCnt="0"/>
      <dgm:spPr/>
    </dgm:pt>
    <dgm:pt modelId="{DC799AA3-69D2-4E22-83AE-2E54A67E7E2A}" type="pres">
      <dgm:prSet presAssocID="{4277AB60-51A3-4CE3-A892-7A84126D2602}" presName="hierChild5" presStyleCnt="0"/>
      <dgm:spPr/>
    </dgm:pt>
    <dgm:pt modelId="{706A147B-3C0A-46A4-9C4F-A01196EF0EB0}" type="pres">
      <dgm:prSet presAssocID="{D5D5D4BD-64A8-4FD3-B103-572691919B8D}" presName="hierChild3" presStyleCnt="0"/>
      <dgm:spPr/>
    </dgm:pt>
  </dgm:ptLst>
  <dgm:cxnLst>
    <dgm:cxn modelId="{F172A402-5B5E-41D9-9414-5C6C7D9D0BF5}" type="presOf" srcId="{B8C976DF-7CE7-4597-9EAD-18456F138BB0}" destId="{38BC1F44-2FB9-4CBF-BA8C-4E88C71172F0}" srcOrd="0" destOrd="0" presId="urn:microsoft.com/office/officeart/2005/8/layout/orgChart1"/>
    <dgm:cxn modelId="{D1556409-C19E-4D0E-8401-2225E7F9930F}" type="presOf" srcId="{4D8E8F0B-ED42-4B3C-9DD2-28CC3E58755C}" destId="{341A2670-55D5-4464-A1FF-71FF890FEB5C}" srcOrd="0" destOrd="0" presId="urn:microsoft.com/office/officeart/2005/8/layout/orgChart1"/>
    <dgm:cxn modelId="{48AA110D-BCB1-47FA-B548-EFDEFCEF379F}" srcId="{B8C976DF-7CE7-4597-9EAD-18456F138BB0}" destId="{BF3BD496-4B97-4682-AFF8-091CEBBC0925}" srcOrd="0" destOrd="0" parTransId="{1B9D2D4F-1B40-47E9-94CD-DD39035569FF}" sibTransId="{BBE09094-34F2-4CC6-B803-B2151426B296}"/>
    <dgm:cxn modelId="{0F014517-F9C3-43A6-BA7B-5B3EED4953AF}" type="presOf" srcId="{4277AB60-51A3-4CE3-A892-7A84126D2602}" destId="{FBCA20E2-1EE8-4FF5-8E3B-DEDCB63B8030}" srcOrd="1" destOrd="0" presId="urn:microsoft.com/office/officeart/2005/8/layout/orgChart1"/>
    <dgm:cxn modelId="{4D8BF51B-B77F-44A2-B1DD-831B6234272A}" type="presOf" srcId="{B8C976DF-7CE7-4597-9EAD-18456F138BB0}" destId="{00656147-D524-4834-8935-6F8026DFB4CD}" srcOrd="1" destOrd="0" presId="urn:microsoft.com/office/officeart/2005/8/layout/orgChart1"/>
    <dgm:cxn modelId="{01B5F91D-A256-47F7-A309-CEA19E3E8AF3}" srcId="{4277AB60-51A3-4CE3-A892-7A84126D2602}" destId="{96B0DAF7-67D1-497B-B071-E65BC0F442CB}" srcOrd="0" destOrd="0" parTransId="{16182553-D8F3-4979-8277-498ABC874673}" sibTransId="{553FB9C3-A7CB-43BC-8B27-290DA80F1277}"/>
    <dgm:cxn modelId="{3296A531-A665-4CF9-A63E-31FDB84D1466}" type="presOf" srcId="{16182553-D8F3-4979-8277-498ABC874673}" destId="{C266C867-CEDB-452F-867A-0BE84ACEF1DB}" srcOrd="0" destOrd="0" presId="urn:microsoft.com/office/officeart/2005/8/layout/orgChart1"/>
    <dgm:cxn modelId="{ABC0EF3A-A722-4116-9F1F-361A4C32A2F0}" type="presOf" srcId="{4277AB60-51A3-4CE3-A892-7A84126D2602}" destId="{0D7300BE-5CAB-45F3-A71E-9E13F6CADA92}" srcOrd="0" destOrd="0" presId="urn:microsoft.com/office/officeart/2005/8/layout/orgChart1"/>
    <dgm:cxn modelId="{3B2FA25B-F65D-4B78-ABE5-4092BF81D7D9}" type="presOf" srcId="{A2EE3783-D51D-4149-811C-9F4AE2CC2B93}" destId="{2D3618B0-385C-4FAF-A4D3-D5A40629A007}" srcOrd="1" destOrd="0" presId="urn:microsoft.com/office/officeart/2005/8/layout/orgChart1"/>
    <dgm:cxn modelId="{18D7EC46-A183-40C7-9656-64155E4EA2F4}" type="presOf" srcId="{96B0DAF7-67D1-497B-B071-E65BC0F442CB}" destId="{71D5793E-8906-488B-AF39-B6667B211059}" srcOrd="0" destOrd="0" presId="urn:microsoft.com/office/officeart/2005/8/layout/orgChart1"/>
    <dgm:cxn modelId="{30CF0E70-180B-40D3-85CC-B948C9254748}" type="presOf" srcId="{3579D9AB-8194-45F4-BFF7-5CEA097CE199}" destId="{7A5B56CC-1D13-4515-B371-5F46B2B4C35D}" srcOrd="0" destOrd="0" presId="urn:microsoft.com/office/officeart/2005/8/layout/orgChart1"/>
    <dgm:cxn modelId="{3A96C476-1626-4AB0-8AFD-2C94589F8590}" type="presOf" srcId="{D633D7B0-84CB-4945-B108-BEE4B501458B}" destId="{2AD4115B-A9B4-4FD4-9749-B960D77AE22C}" srcOrd="0" destOrd="0" presId="urn:microsoft.com/office/officeart/2005/8/layout/orgChart1"/>
    <dgm:cxn modelId="{BD62FA7D-D3CD-419B-BD78-9A0EE769A368}" srcId="{D633D7B0-84CB-4945-B108-BEE4B501458B}" destId="{D5D5D4BD-64A8-4FD3-B103-572691919B8D}" srcOrd="0" destOrd="0" parTransId="{1DF207B7-81FF-47A0-B782-49233423A287}" sibTransId="{B0D54E2F-2A80-4E43-B81A-7CE9D724FFA9}"/>
    <dgm:cxn modelId="{E0B57F87-885E-4497-85B9-0434D431623D}" srcId="{D5D5D4BD-64A8-4FD3-B103-572691919B8D}" destId="{A2EE3783-D51D-4149-811C-9F4AE2CC2B93}" srcOrd="0" destOrd="0" parTransId="{C2471F06-0DC3-487E-9044-97415F5FD97F}" sibTransId="{CD223AC7-967F-47A0-8ECF-4AC143848617}"/>
    <dgm:cxn modelId="{34ABB187-C031-4C02-AA47-C2A825F24704}" type="presOf" srcId="{BF3BD496-4B97-4682-AFF8-091CEBBC0925}" destId="{1BB31038-66EE-4ED2-8A81-3ED4D663ADC5}" srcOrd="1" destOrd="0" presId="urn:microsoft.com/office/officeart/2005/8/layout/orgChart1"/>
    <dgm:cxn modelId="{752CA58B-D71F-4C05-9007-B8CB765505C7}" type="presOf" srcId="{96B0DAF7-67D1-497B-B071-E65BC0F442CB}" destId="{3F3A7DD7-D4C1-4855-A614-784457A770BA}" srcOrd="1" destOrd="0" presId="urn:microsoft.com/office/officeart/2005/8/layout/orgChart1"/>
    <dgm:cxn modelId="{815D1A8F-7792-4628-B404-F270DE8349F5}" type="presOf" srcId="{D5D5D4BD-64A8-4FD3-B103-572691919B8D}" destId="{E0A5EAEA-2CF8-4CE4-BD65-B59E1EB9C3F8}" srcOrd="0" destOrd="0" presId="urn:microsoft.com/office/officeart/2005/8/layout/orgChart1"/>
    <dgm:cxn modelId="{20426292-1748-4E58-A58E-20B87022470E}" srcId="{D5D5D4BD-64A8-4FD3-B103-572691919B8D}" destId="{4277AB60-51A3-4CE3-A892-7A84126D2602}" srcOrd="1" destOrd="0" parTransId="{3579D9AB-8194-45F4-BFF7-5CEA097CE199}" sibTransId="{E6609884-6B19-4FF8-8E21-AD42845278F0}"/>
    <dgm:cxn modelId="{8525E1AB-3219-4CF5-8BED-5E6E33B4B7F6}" srcId="{A2EE3783-D51D-4149-811C-9F4AE2CC2B93}" destId="{B8C976DF-7CE7-4597-9EAD-18456F138BB0}" srcOrd="0" destOrd="0" parTransId="{4D8E8F0B-ED42-4B3C-9DD2-28CC3E58755C}" sibTransId="{CD08B79B-2A89-4408-8EEE-2F6FE78533EA}"/>
    <dgm:cxn modelId="{74272CAE-84B8-4238-B9B7-FA2398CA9617}" type="presOf" srcId="{BF3BD496-4B97-4682-AFF8-091CEBBC0925}" destId="{DCD9F1E7-AA07-4C04-B844-0DDF23C0E38E}" srcOrd="0" destOrd="0" presId="urn:microsoft.com/office/officeart/2005/8/layout/orgChart1"/>
    <dgm:cxn modelId="{D6EDEDC2-D46A-4550-9A0F-6BAFF414E6BD}" type="presOf" srcId="{1B9D2D4F-1B40-47E9-94CD-DD39035569FF}" destId="{9C84C6E6-05C5-4BEE-9BCE-C448EBE1D9C0}" srcOrd="0" destOrd="0" presId="urn:microsoft.com/office/officeart/2005/8/layout/orgChart1"/>
    <dgm:cxn modelId="{D36723C8-D5D7-4479-BE24-1125627D16A9}" type="presOf" srcId="{A2EE3783-D51D-4149-811C-9F4AE2CC2B93}" destId="{9F2450A6-2E2A-47BE-9E4C-544B26DCBB3C}" srcOrd="0" destOrd="0" presId="urn:microsoft.com/office/officeart/2005/8/layout/orgChart1"/>
    <dgm:cxn modelId="{ACF03CD0-6152-4332-89D2-4FC54B0DA74B}" type="presOf" srcId="{D5D5D4BD-64A8-4FD3-B103-572691919B8D}" destId="{A4ECCA72-F76C-4CEF-ADE6-B694E0E83F67}" srcOrd="1" destOrd="0" presId="urn:microsoft.com/office/officeart/2005/8/layout/orgChart1"/>
    <dgm:cxn modelId="{7BB20FD9-6BF4-4450-98C1-B436F54C45FF}" type="presOf" srcId="{C2471F06-0DC3-487E-9044-97415F5FD97F}" destId="{3D3C64A9-41A7-47F8-8F73-68899EE36AC9}" srcOrd="0" destOrd="0" presId="urn:microsoft.com/office/officeart/2005/8/layout/orgChart1"/>
    <dgm:cxn modelId="{5DA88C2D-56E3-4DD9-B8DF-301EEC878237}" type="presParOf" srcId="{2AD4115B-A9B4-4FD4-9749-B960D77AE22C}" destId="{8CB850E0-14D5-4695-A547-9F198E0222BF}" srcOrd="0" destOrd="0" presId="urn:microsoft.com/office/officeart/2005/8/layout/orgChart1"/>
    <dgm:cxn modelId="{34C4999E-4FAC-4BBF-8B64-5455F240336B}" type="presParOf" srcId="{8CB850E0-14D5-4695-A547-9F198E0222BF}" destId="{59064BC3-D0CC-439E-97FB-77A61D9E0914}" srcOrd="0" destOrd="0" presId="urn:microsoft.com/office/officeart/2005/8/layout/orgChart1"/>
    <dgm:cxn modelId="{EE2D85E4-EFA8-435E-87A1-B6E2B97FD238}" type="presParOf" srcId="{59064BC3-D0CC-439E-97FB-77A61D9E0914}" destId="{E0A5EAEA-2CF8-4CE4-BD65-B59E1EB9C3F8}" srcOrd="0" destOrd="0" presId="urn:microsoft.com/office/officeart/2005/8/layout/orgChart1"/>
    <dgm:cxn modelId="{92B15E0F-76D3-4044-8230-5F5C7D580655}" type="presParOf" srcId="{59064BC3-D0CC-439E-97FB-77A61D9E0914}" destId="{A4ECCA72-F76C-4CEF-ADE6-B694E0E83F67}" srcOrd="1" destOrd="0" presId="urn:microsoft.com/office/officeart/2005/8/layout/orgChart1"/>
    <dgm:cxn modelId="{F43A7E1A-B174-432F-93ED-A239A66A1AC5}" type="presParOf" srcId="{8CB850E0-14D5-4695-A547-9F198E0222BF}" destId="{AB23C653-FECA-489D-83CC-A279B62A47DC}" srcOrd="1" destOrd="0" presId="urn:microsoft.com/office/officeart/2005/8/layout/orgChart1"/>
    <dgm:cxn modelId="{F21C4072-F27B-4D88-99BC-E3607E80DD79}" type="presParOf" srcId="{AB23C653-FECA-489D-83CC-A279B62A47DC}" destId="{3D3C64A9-41A7-47F8-8F73-68899EE36AC9}" srcOrd="0" destOrd="0" presId="urn:microsoft.com/office/officeart/2005/8/layout/orgChart1"/>
    <dgm:cxn modelId="{9E504E1A-45E1-4356-AB66-7BE8EDE1A127}" type="presParOf" srcId="{AB23C653-FECA-489D-83CC-A279B62A47DC}" destId="{23AA694E-CF8C-40C3-93D4-1EF31BEB7660}" srcOrd="1" destOrd="0" presId="urn:microsoft.com/office/officeart/2005/8/layout/orgChart1"/>
    <dgm:cxn modelId="{E5CF065B-6E19-4C00-ACDD-F9A9356CD1D7}" type="presParOf" srcId="{23AA694E-CF8C-40C3-93D4-1EF31BEB7660}" destId="{4BD03C93-CC9B-4E55-99BB-CC6E648DDD5F}" srcOrd="0" destOrd="0" presId="urn:microsoft.com/office/officeart/2005/8/layout/orgChart1"/>
    <dgm:cxn modelId="{47486305-DC82-4880-9266-30DFF2EE781B}" type="presParOf" srcId="{4BD03C93-CC9B-4E55-99BB-CC6E648DDD5F}" destId="{9F2450A6-2E2A-47BE-9E4C-544B26DCBB3C}" srcOrd="0" destOrd="0" presId="urn:microsoft.com/office/officeart/2005/8/layout/orgChart1"/>
    <dgm:cxn modelId="{6FE4B20D-3E6D-4DC2-BC99-79744C729A7E}" type="presParOf" srcId="{4BD03C93-CC9B-4E55-99BB-CC6E648DDD5F}" destId="{2D3618B0-385C-4FAF-A4D3-D5A40629A007}" srcOrd="1" destOrd="0" presId="urn:microsoft.com/office/officeart/2005/8/layout/orgChart1"/>
    <dgm:cxn modelId="{7637A872-334C-4B05-99D2-D9F1D75C88F5}" type="presParOf" srcId="{23AA694E-CF8C-40C3-93D4-1EF31BEB7660}" destId="{0C6693F4-5298-44B3-A793-B450EAC0482F}" srcOrd="1" destOrd="0" presId="urn:microsoft.com/office/officeart/2005/8/layout/orgChart1"/>
    <dgm:cxn modelId="{7CB94BFB-C40F-4830-B07D-D276EF61B843}" type="presParOf" srcId="{0C6693F4-5298-44B3-A793-B450EAC0482F}" destId="{341A2670-55D5-4464-A1FF-71FF890FEB5C}" srcOrd="0" destOrd="0" presId="urn:microsoft.com/office/officeart/2005/8/layout/orgChart1"/>
    <dgm:cxn modelId="{FE67A0F1-2091-4108-B080-3EA141D05590}" type="presParOf" srcId="{0C6693F4-5298-44B3-A793-B450EAC0482F}" destId="{F04343D6-106F-42A1-9113-F5638CB3DE24}" srcOrd="1" destOrd="0" presId="urn:microsoft.com/office/officeart/2005/8/layout/orgChart1"/>
    <dgm:cxn modelId="{2D267E81-6FF3-4136-B15E-22D47C33EB43}" type="presParOf" srcId="{F04343D6-106F-42A1-9113-F5638CB3DE24}" destId="{E73907E9-CAB3-4F4C-AE82-23C784C08494}" srcOrd="0" destOrd="0" presId="urn:microsoft.com/office/officeart/2005/8/layout/orgChart1"/>
    <dgm:cxn modelId="{51901DCA-447F-4BF8-9612-7AD772919A3E}" type="presParOf" srcId="{E73907E9-CAB3-4F4C-AE82-23C784C08494}" destId="{38BC1F44-2FB9-4CBF-BA8C-4E88C71172F0}" srcOrd="0" destOrd="0" presId="urn:microsoft.com/office/officeart/2005/8/layout/orgChart1"/>
    <dgm:cxn modelId="{5E84EBE9-BEF9-4CC2-87EE-49D315CA2AAE}" type="presParOf" srcId="{E73907E9-CAB3-4F4C-AE82-23C784C08494}" destId="{00656147-D524-4834-8935-6F8026DFB4CD}" srcOrd="1" destOrd="0" presId="urn:microsoft.com/office/officeart/2005/8/layout/orgChart1"/>
    <dgm:cxn modelId="{B5037C2F-AE69-4546-9252-82F1A66596F0}" type="presParOf" srcId="{F04343D6-106F-42A1-9113-F5638CB3DE24}" destId="{A7A013D2-28FC-42D0-87D6-A9A5238F78DD}" srcOrd="1" destOrd="0" presId="urn:microsoft.com/office/officeart/2005/8/layout/orgChart1"/>
    <dgm:cxn modelId="{E0A22AD6-7E01-4D67-B2FE-0416C641DFC2}" type="presParOf" srcId="{A7A013D2-28FC-42D0-87D6-A9A5238F78DD}" destId="{9C84C6E6-05C5-4BEE-9BCE-C448EBE1D9C0}" srcOrd="0" destOrd="0" presId="urn:microsoft.com/office/officeart/2005/8/layout/orgChart1"/>
    <dgm:cxn modelId="{DB85AFCD-A8C3-4ABF-B9D5-65B8947A19F9}" type="presParOf" srcId="{A7A013D2-28FC-42D0-87D6-A9A5238F78DD}" destId="{3662B4F1-6C67-482F-9A0C-88FF7A25AD6B}" srcOrd="1" destOrd="0" presId="urn:microsoft.com/office/officeart/2005/8/layout/orgChart1"/>
    <dgm:cxn modelId="{62786121-51F3-44D2-95D6-D2484DA93DA8}" type="presParOf" srcId="{3662B4F1-6C67-482F-9A0C-88FF7A25AD6B}" destId="{ED85F552-B394-475B-905B-C2443EE516AF}" srcOrd="0" destOrd="0" presId="urn:microsoft.com/office/officeart/2005/8/layout/orgChart1"/>
    <dgm:cxn modelId="{5B917AAA-1475-4F76-AE3C-F7F7AEC0FE71}" type="presParOf" srcId="{ED85F552-B394-475B-905B-C2443EE516AF}" destId="{DCD9F1E7-AA07-4C04-B844-0DDF23C0E38E}" srcOrd="0" destOrd="0" presId="urn:microsoft.com/office/officeart/2005/8/layout/orgChart1"/>
    <dgm:cxn modelId="{F0A61C0A-B985-46ED-B7D1-E413783E547D}" type="presParOf" srcId="{ED85F552-B394-475B-905B-C2443EE516AF}" destId="{1BB31038-66EE-4ED2-8A81-3ED4D663ADC5}" srcOrd="1" destOrd="0" presId="urn:microsoft.com/office/officeart/2005/8/layout/orgChart1"/>
    <dgm:cxn modelId="{C93B60D6-252F-4826-8FAC-FEED29A47A1A}" type="presParOf" srcId="{3662B4F1-6C67-482F-9A0C-88FF7A25AD6B}" destId="{A0EA729A-8F61-46A8-AF47-A031AAF32258}" srcOrd="1" destOrd="0" presId="urn:microsoft.com/office/officeart/2005/8/layout/orgChart1"/>
    <dgm:cxn modelId="{8FC40E7D-CE66-4CD1-AAC6-8082BAD35444}" type="presParOf" srcId="{3662B4F1-6C67-482F-9A0C-88FF7A25AD6B}" destId="{AA0BB316-4D83-47BD-84A2-224BC84A2EE3}" srcOrd="2" destOrd="0" presId="urn:microsoft.com/office/officeart/2005/8/layout/orgChart1"/>
    <dgm:cxn modelId="{128D8EC6-950A-4D2E-8034-5AFD236EB762}" type="presParOf" srcId="{F04343D6-106F-42A1-9113-F5638CB3DE24}" destId="{D8547465-0157-4476-B3B9-4DADB7828F30}" srcOrd="2" destOrd="0" presId="urn:microsoft.com/office/officeart/2005/8/layout/orgChart1"/>
    <dgm:cxn modelId="{9ABE28D3-4786-4D24-9358-DA081733C245}" type="presParOf" srcId="{23AA694E-CF8C-40C3-93D4-1EF31BEB7660}" destId="{DF504D6D-15DB-464F-801C-37936A4F9032}" srcOrd="2" destOrd="0" presId="urn:microsoft.com/office/officeart/2005/8/layout/orgChart1"/>
    <dgm:cxn modelId="{114AE65F-818F-4850-AE8F-573807805615}" type="presParOf" srcId="{AB23C653-FECA-489D-83CC-A279B62A47DC}" destId="{7A5B56CC-1D13-4515-B371-5F46B2B4C35D}" srcOrd="2" destOrd="0" presId="urn:microsoft.com/office/officeart/2005/8/layout/orgChart1"/>
    <dgm:cxn modelId="{DFA49E19-E80B-4A35-830E-D4BB4F4E5BB4}" type="presParOf" srcId="{AB23C653-FECA-489D-83CC-A279B62A47DC}" destId="{3F7277B6-2828-412E-954B-7D40927E5747}" srcOrd="3" destOrd="0" presId="urn:microsoft.com/office/officeart/2005/8/layout/orgChart1"/>
    <dgm:cxn modelId="{A47A868E-0252-4471-BADA-05D70FED257F}" type="presParOf" srcId="{3F7277B6-2828-412E-954B-7D40927E5747}" destId="{BFAE2D81-87CD-42D8-A73B-D99DA4D731F3}" srcOrd="0" destOrd="0" presId="urn:microsoft.com/office/officeart/2005/8/layout/orgChart1"/>
    <dgm:cxn modelId="{CED3D7C9-6BB2-4185-B726-E489B8D142CD}" type="presParOf" srcId="{BFAE2D81-87CD-42D8-A73B-D99DA4D731F3}" destId="{0D7300BE-5CAB-45F3-A71E-9E13F6CADA92}" srcOrd="0" destOrd="0" presId="urn:microsoft.com/office/officeart/2005/8/layout/orgChart1"/>
    <dgm:cxn modelId="{10AE97F2-D731-440A-84AE-FC0ED6BE9170}" type="presParOf" srcId="{BFAE2D81-87CD-42D8-A73B-D99DA4D731F3}" destId="{FBCA20E2-1EE8-4FF5-8E3B-DEDCB63B8030}" srcOrd="1" destOrd="0" presId="urn:microsoft.com/office/officeart/2005/8/layout/orgChart1"/>
    <dgm:cxn modelId="{6DBC4AE7-6BD7-464C-98B6-35E22214B1CE}" type="presParOf" srcId="{3F7277B6-2828-412E-954B-7D40927E5747}" destId="{494B118F-B6BB-4691-9014-D35C4C9C5775}" srcOrd="1" destOrd="0" presId="urn:microsoft.com/office/officeart/2005/8/layout/orgChart1"/>
    <dgm:cxn modelId="{035E8857-59D3-4767-8993-9BBC12DC0642}" type="presParOf" srcId="{494B118F-B6BB-4691-9014-D35C4C9C5775}" destId="{C266C867-CEDB-452F-867A-0BE84ACEF1DB}" srcOrd="0" destOrd="0" presId="urn:microsoft.com/office/officeart/2005/8/layout/orgChart1"/>
    <dgm:cxn modelId="{9E4B03EA-E2C9-4D5A-834A-B2307191BD31}" type="presParOf" srcId="{494B118F-B6BB-4691-9014-D35C4C9C5775}" destId="{6A5D2988-CBD3-4D00-AEE2-43C02556B043}" srcOrd="1" destOrd="0" presId="urn:microsoft.com/office/officeart/2005/8/layout/orgChart1"/>
    <dgm:cxn modelId="{D1DEB0F8-3262-4902-AA17-4C7411EB1BE3}" type="presParOf" srcId="{6A5D2988-CBD3-4D00-AEE2-43C02556B043}" destId="{22F3F9D5-BA93-4E93-A7E3-E2C7F1C40393}" srcOrd="0" destOrd="0" presId="urn:microsoft.com/office/officeart/2005/8/layout/orgChart1"/>
    <dgm:cxn modelId="{F8C9123B-74A4-424A-80A7-2E212D2E7AB1}" type="presParOf" srcId="{22F3F9D5-BA93-4E93-A7E3-E2C7F1C40393}" destId="{71D5793E-8906-488B-AF39-B6667B211059}" srcOrd="0" destOrd="0" presId="urn:microsoft.com/office/officeart/2005/8/layout/orgChart1"/>
    <dgm:cxn modelId="{A00BC798-E009-4F34-9505-4DB4C6B90DDA}" type="presParOf" srcId="{22F3F9D5-BA93-4E93-A7E3-E2C7F1C40393}" destId="{3F3A7DD7-D4C1-4855-A614-784457A770BA}" srcOrd="1" destOrd="0" presId="urn:microsoft.com/office/officeart/2005/8/layout/orgChart1"/>
    <dgm:cxn modelId="{18683EF8-5C50-47C7-BB89-143620BB0680}" type="presParOf" srcId="{6A5D2988-CBD3-4D00-AEE2-43C02556B043}" destId="{A96F9E87-A0CB-4FAF-BA37-51561C8ABD3B}" srcOrd="1" destOrd="0" presId="urn:microsoft.com/office/officeart/2005/8/layout/orgChart1"/>
    <dgm:cxn modelId="{D432D00E-649F-4306-B4F6-7FDB476F8EA7}" type="presParOf" srcId="{6A5D2988-CBD3-4D00-AEE2-43C02556B043}" destId="{BE93BD05-03D6-4B56-AC9C-92E9F4B48596}" srcOrd="2" destOrd="0" presId="urn:microsoft.com/office/officeart/2005/8/layout/orgChart1"/>
    <dgm:cxn modelId="{F5382E6E-0469-4086-B201-3F7AA0988690}" type="presParOf" srcId="{3F7277B6-2828-412E-954B-7D40927E5747}" destId="{DC799AA3-69D2-4E22-83AE-2E54A67E7E2A}" srcOrd="2" destOrd="0" presId="urn:microsoft.com/office/officeart/2005/8/layout/orgChart1"/>
    <dgm:cxn modelId="{C0DE3177-70F3-4418-90EF-E25E0CE7899D}" type="presParOf" srcId="{8CB850E0-14D5-4695-A547-9F198E0222BF}" destId="{706A147B-3C0A-46A4-9C4F-A01196EF0EB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66C867-CEDB-452F-867A-0BE84ACEF1DB}">
      <dsp:nvSpPr>
        <dsp:cNvPr id="0" name=""/>
        <dsp:cNvSpPr/>
      </dsp:nvSpPr>
      <dsp:spPr>
        <a:xfrm>
          <a:off x="2566735" y="2423173"/>
          <a:ext cx="159604" cy="7990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99010"/>
              </a:lnTo>
              <a:lnTo>
                <a:pt x="159604" y="79901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5B56CC-1D13-4515-B371-5F46B2B4C35D}">
      <dsp:nvSpPr>
        <dsp:cNvPr id="0" name=""/>
        <dsp:cNvSpPr/>
      </dsp:nvSpPr>
      <dsp:spPr>
        <a:xfrm>
          <a:off x="2165079" y="1032074"/>
          <a:ext cx="1185373" cy="41145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5725"/>
              </a:lnTo>
              <a:lnTo>
                <a:pt x="1185373" y="205725"/>
              </a:lnTo>
              <a:lnTo>
                <a:pt x="1185373" y="41145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84C6E6-05C5-4BEE-9BCE-C448EBE1D9C0}">
      <dsp:nvSpPr>
        <dsp:cNvPr id="0" name=""/>
        <dsp:cNvSpPr/>
      </dsp:nvSpPr>
      <dsp:spPr>
        <a:xfrm>
          <a:off x="195988" y="3814272"/>
          <a:ext cx="293894" cy="9012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01275"/>
              </a:lnTo>
              <a:lnTo>
                <a:pt x="293894" y="90127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1A2670-55D5-4464-A1FF-71FF890FEB5C}">
      <dsp:nvSpPr>
        <dsp:cNvPr id="0" name=""/>
        <dsp:cNvSpPr/>
      </dsp:nvSpPr>
      <dsp:spPr>
        <a:xfrm>
          <a:off x="933986" y="2423173"/>
          <a:ext cx="91440" cy="41145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1145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3C64A9-41A7-47F8-8F73-68899EE36AC9}">
      <dsp:nvSpPr>
        <dsp:cNvPr id="0" name=""/>
        <dsp:cNvSpPr/>
      </dsp:nvSpPr>
      <dsp:spPr>
        <a:xfrm>
          <a:off x="979706" y="1032074"/>
          <a:ext cx="1185373" cy="411451"/>
        </a:xfrm>
        <a:custGeom>
          <a:avLst/>
          <a:gdLst/>
          <a:ahLst/>
          <a:cxnLst/>
          <a:rect l="0" t="0" r="0" b="0"/>
          <a:pathLst>
            <a:path>
              <a:moveTo>
                <a:pt x="1185373" y="0"/>
              </a:moveTo>
              <a:lnTo>
                <a:pt x="1185373" y="205725"/>
              </a:lnTo>
              <a:lnTo>
                <a:pt x="0" y="205725"/>
              </a:lnTo>
              <a:lnTo>
                <a:pt x="0" y="41145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A5EAEA-2CF8-4CE4-BD65-B59E1EB9C3F8}">
      <dsp:nvSpPr>
        <dsp:cNvPr id="0" name=""/>
        <dsp:cNvSpPr/>
      </dsp:nvSpPr>
      <dsp:spPr>
        <a:xfrm>
          <a:off x="1185432" y="52426"/>
          <a:ext cx="1959294" cy="9796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main</a:t>
          </a:r>
          <a:endParaRPr lang="de-DE" sz="1200" kern="1200" dirty="0"/>
        </a:p>
      </dsp:txBody>
      <dsp:txXfrm>
        <a:off x="1185432" y="52426"/>
        <a:ext cx="1959294" cy="979647"/>
      </dsp:txXfrm>
    </dsp:sp>
    <dsp:sp modelId="{9F2450A6-2E2A-47BE-9E4C-544B26DCBB3C}">
      <dsp:nvSpPr>
        <dsp:cNvPr id="0" name=""/>
        <dsp:cNvSpPr/>
      </dsp:nvSpPr>
      <dsp:spPr>
        <a:xfrm>
          <a:off x="58" y="1443526"/>
          <a:ext cx="1959294" cy="9796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Node_editor</a:t>
          </a:r>
          <a:endParaRPr lang="de-DE" sz="1200" kern="1200" dirty="0"/>
        </a:p>
      </dsp:txBody>
      <dsp:txXfrm>
        <a:off x="58" y="1443526"/>
        <a:ext cx="1959294" cy="979647"/>
      </dsp:txXfrm>
    </dsp:sp>
    <dsp:sp modelId="{38BC1F44-2FB9-4CBF-BA8C-4E88C71172F0}">
      <dsp:nvSpPr>
        <dsp:cNvPr id="0" name=""/>
        <dsp:cNvSpPr/>
      </dsp:nvSpPr>
      <dsp:spPr>
        <a:xfrm>
          <a:off x="58" y="2834625"/>
          <a:ext cx="1959294" cy="9796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/>
            <a:t>Node Classes: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node.add_nodes</a:t>
          </a:r>
          <a:endParaRPr lang="de-DE" sz="1200" kern="1200" dirty="0"/>
        </a:p>
      </dsp:txBody>
      <dsp:txXfrm>
        <a:off x="58" y="2834625"/>
        <a:ext cx="1959294" cy="979647"/>
      </dsp:txXfrm>
    </dsp:sp>
    <dsp:sp modelId="{DCD9F1E7-AA07-4C04-B844-0DDF23C0E38E}">
      <dsp:nvSpPr>
        <dsp:cNvPr id="0" name=""/>
        <dsp:cNvSpPr/>
      </dsp:nvSpPr>
      <dsp:spPr>
        <a:xfrm>
          <a:off x="489882" y="4225724"/>
          <a:ext cx="1959294" cy="9796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node_instance</a:t>
          </a:r>
          <a:r>
            <a:rPr lang="de-DE" sz="1200" kern="1200" dirty="0"/>
            <a:t>[</a:t>
          </a:r>
          <a:r>
            <a:rPr lang="de-DE" sz="1200" kern="1200" dirty="0" err="1"/>
            <a:t>node_tag</a:t>
          </a:r>
          <a:r>
            <a:rPr lang="de-DE" sz="1200" kern="1200" dirty="0"/>
            <a:t>]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200" kern="1200" dirty="0"/>
        </a:p>
      </dsp:txBody>
      <dsp:txXfrm>
        <a:off x="489882" y="4225724"/>
        <a:ext cx="1959294" cy="979647"/>
      </dsp:txXfrm>
    </dsp:sp>
    <dsp:sp modelId="{0D7300BE-5CAB-45F3-A71E-9E13F6CADA92}">
      <dsp:nvSpPr>
        <dsp:cNvPr id="0" name=""/>
        <dsp:cNvSpPr/>
      </dsp:nvSpPr>
      <dsp:spPr>
        <a:xfrm>
          <a:off x="2370805" y="1443526"/>
          <a:ext cx="1959294" cy="9796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Update_nodes</a:t>
          </a:r>
          <a:endParaRPr lang="de-DE" sz="1200" kern="1200" dirty="0"/>
        </a:p>
      </dsp:txBody>
      <dsp:txXfrm>
        <a:off x="2370805" y="1443526"/>
        <a:ext cx="1959294" cy="979647"/>
      </dsp:txXfrm>
    </dsp:sp>
    <dsp:sp modelId="{71D5793E-8906-488B-AF39-B6667B211059}">
      <dsp:nvSpPr>
        <dsp:cNvPr id="0" name=""/>
        <dsp:cNvSpPr/>
      </dsp:nvSpPr>
      <dsp:spPr>
        <a:xfrm>
          <a:off x="2726339" y="2732360"/>
          <a:ext cx="1959294" cy="9796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200" kern="1200" dirty="0" err="1"/>
            <a:t>node.update</a:t>
          </a:r>
          <a:endParaRPr lang="de-DE" sz="1200" kern="1200" dirty="0"/>
        </a:p>
      </dsp:txBody>
      <dsp:txXfrm>
        <a:off x="2726339" y="2732360"/>
        <a:ext cx="1959294" cy="9796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/>
            </a:lvl1pPr>
          </a:lstStyle>
          <a:p>
            <a:pPr rtl="0"/>
            <a:fld id="{2897A712-BCE0-48E1-9249-75F8D4C7A8A7}" type="datetime1">
              <a:rPr lang="de-DE" smtClean="0"/>
              <a:t>29.01.2025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/>
            </a:lvl1pPr>
          </a:lstStyle>
          <a:p>
            <a:pPr rtl="0"/>
            <a:fld id="{397C78D2-97D1-4B37-BDD1-08A09BD4CA9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de-DE" sz="1200"/>
            </a:lvl1pPr>
          </a:lstStyle>
          <a:p>
            <a:fld id="{7F785A7A-6A0C-413D-886D-6A2F0BCC7B27}" type="datetime1">
              <a:rPr lang="de-DE" smtClean="0"/>
              <a:pPr/>
              <a:t>29.01.2025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de-DE"/>
            </a:defPPr>
          </a:lstStyle>
          <a:p>
            <a:pPr lvl="0" rtl="0"/>
            <a:r>
              <a:rPr lang="de-DE"/>
              <a:t>Textmasterformat durch Klicken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de-DE"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de-DE" sz="1200"/>
            </a:lvl1pPr>
          </a:lstStyle>
          <a:p>
            <a:pPr rtl="0"/>
            <a:fld id="{D5939589-3E79-4C82-AA4A-FE78234FAA5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de-DE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5939589-3E79-4C82-AA4A-FE78234FAA5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1796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5939589-3E79-4C82-AA4A-FE78234FAA5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6773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5939589-3E79-4C82-AA4A-FE78234FAA5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3364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nur mit Titel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lIns="0" tIns="0" rIns="0" bIns="0" rtlCol="0" anchor="b"/>
          <a:lstStyle>
            <a:lvl1pPr algn="l">
              <a:lnSpc>
                <a:spcPts val="5400"/>
              </a:lnSpc>
              <a:defRPr lang="de-DE" sz="5400" b="1" i="0" kern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61510" y="2744546"/>
            <a:ext cx="465456" cy="581432"/>
            <a:chOff x="7843462" y="2744546"/>
            <a:chExt cx="465456" cy="581432"/>
          </a:xfrm>
        </p:grpSpPr>
        <p:sp>
          <p:nvSpPr>
            <p:cNvPr id="19" name="Grafik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1" name="Grafik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3" name="Grafik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Bil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59" y="640080"/>
            <a:ext cx="4815836" cy="2103120"/>
          </a:xfrm>
        </p:spPr>
        <p:txBody>
          <a:bodyPr lIns="0" tIns="0" rIns="0" bIns="0" rtlCol="0" anchor="ctr" anchorCtr="0"/>
          <a:lstStyle>
            <a:lvl1pPr algn="l">
              <a:defRPr lang="de-DE" sz="4000" b="1" kern="0" cap="all" spc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6183E8BD-29F0-8F9F-FC7D-73F8067BCDD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>
            <a:lvl1pPr>
              <a:defRPr lang="de-DE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5C983CA3-739C-6C20-AFE0-0997370354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1427" y="640080"/>
            <a:ext cx="5122889" cy="2103120"/>
          </a:xfrm>
        </p:spPr>
        <p:txBody>
          <a:bodyPr lIns="0" tIns="0" rIns="0" bIns="0" rtlCol="0" anchor="ctr" anchorCtr="0">
            <a:normAutofit/>
          </a:bodyPr>
          <a:lstStyle>
            <a:lvl1pPr marL="0" indent="0">
              <a:lnSpc>
                <a:spcPct val="110000"/>
              </a:lnSpc>
              <a:buNone/>
              <a:defRPr lang="de-DE" sz="1800">
                <a:solidFill>
                  <a:schemeClr val="tx1"/>
                </a:solidFill>
              </a:defRPr>
            </a:lvl1pPr>
            <a:lvl2pPr marL="228600">
              <a:lnSpc>
                <a:spcPct val="100000"/>
              </a:lnSpc>
              <a:defRPr lang="de-DE" sz="1600">
                <a:solidFill>
                  <a:schemeClr val="tx1"/>
                </a:solidFill>
              </a:defRPr>
            </a:lvl2pPr>
            <a:lvl3pPr marL="457200">
              <a:lnSpc>
                <a:spcPct val="100000"/>
              </a:lnSpc>
              <a:defRPr lang="de-DE" sz="1400">
                <a:solidFill>
                  <a:schemeClr val="tx1"/>
                </a:solidFill>
              </a:defRPr>
            </a:lvl3pPr>
            <a:lvl4pPr marL="685800">
              <a:lnSpc>
                <a:spcPct val="100000"/>
              </a:lnSpc>
              <a:defRPr lang="de-DE" sz="1200">
                <a:solidFill>
                  <a:schemeClr val="tx1"/>
                </a:solidFill>
              </a:defRPr>
            </a:lvl4pPr>
            <a:lvl5pPr>
              <a:defRPr lang="de-DE" sz="1400"/>
            </a:lvl5pPr>
          </a:lstStyle>
          <a:p>
            <a:pPr lvl="0" rtl="0"/>
            <a:r>
              <a:rPr lang="de-DE"/>
              <a:t>Klicken Sie, um Text hinzuzufügen.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BC9F29C-BBE9-AFB4-AFC6-30BCA4EB2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CBC4D286-C480-B4CF-4406-CACC323F9FA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280160" y="3017520"/>
            <a:ext cx="10374152" cy="3208866"/>
          </a:xfrm>
        </p:spPr>
        <p:txBody>
          <a:bodyPr rtlCol="0"/>
          <a:lstStyle>
            <a:defPPr>
              <a:defRPr lang="de-DE"/>
            </a:defPPr>
          </a:lstStyle>
          <a:p>
            <a:pPr lvl="0" rtl="0"/>
            <a:r>
              <a:rPr lang="de-DE"/>
              <a:t>Klicken Sie, um Text hinzuzufügen.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14" name="Fußzeilenplatzhalter 13">
            <a:extLst>
              <a:ext uri="{FF2B5EF4-FFF2-40B4-BE49-F238E27FC236}">
                <a16:creationId xmlns:a16="http://schemas.microsoft.com/office/drawing/2014/main" id="{0BEE2817-4518-D59A-BD13-29A3D4FE64F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539516" y="6356350"/>
            <a:ext cx="4114800" cy="365125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6890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59" y="4970638"/>
            <a:ext cx="9144000" cy="1280160"/>
          </a:xfrm>
        </p:spPr>
        <p:txBody>
          <a:bodyPr lIns="0" tIns="0" rIns="0" bIns="0" rtlCol="0" anchor="b" anchorCtr="0"/>
          <a:lstStyle>
            <a:lvl1pPr algn="l">
              <a:defRPr lang="de-DE" sz="4000" b="1" kern="0" cap="all" spc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</a:p>
        </p:txBody>
      </p:sp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F0626849-9D2D-3C95-8C10-FA8F325F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8DA9DAA-006C-4F4B-980E-E3DF019B24E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685800"/>
            <a:ext cx="4937760" cy="4023360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1200"/>
              </a:spcBef>
              <a:buNone/>
              <a:defRPr lang="de-DE" sz="1800"/>
            </a:lvl1pPr>
            <a:lvl2pPr marL="457200">
              <a:spcBef>
                <a:spcPts val="1200"/>
              </a:spcBef>
              <a:defRPr lang="de-DE" sz="1800"/>
            </a:lvl2pPr>
            <a:lvl3pPr marL="914400">
              <a:spcBef>
                <a:spcPts val="1200"/>
              </a:spcBef>
              <a:defRPr lang="de-DE" sz="1800"/>
            </a:lvl3pPr>
            <a:lvl4pPr marL="1371600">
              <a:spcBef>
                <a:spcPts val="1200"/>
              </a:spcBef>
              <a:defRPr lang="de-DE" sz="1800"/>
            </a:lvl4pPr>
            <a:lvl5pPr marL="1828800">
              <a:spcBef>
                <a:spcPts val="1200"/>
              </a:spcBef>
              <a:defRPr lang="de-DE" sz="1800"/>
            </a:lvl5pPr>
          </a:lstStyle>
          <a:p>
            <a:pPr lvl="0" rtl="0"/>
            <a:r>
              <a:rPr lang="de-DE"/>
              <a:t>Klicken Sie, um Text hinzuzufügen.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04755" y="685800"/>
            <a:ext cx="4937760" cy="4023360"/>
          </a:xfrm>
        </p:spPr>
        <p:txBody>
          <a:bodyPr lIns="0" tIns="0" rIns="0" bIns="0" rtlCol="0">
            <a:noAutofit/>
          </a:bodyPr>
          <a:lstStyle>
            <a:lvl1pPr>
              <a:spcBef>
                <a:spcPts val="1200"/>
              </a:spcBef>
              <a:defRPr lang="de-DE" sz="1800"/>
            </a:lvl1pPr>
            <a:lvl2pPr>
              <a:spcBef>
                <a:spcPts val="1200"/>
              </a:spcBef>
              <a:defRPr lang="de-DE" sz="1800"/>
            </a:lvl2pPr>
            <a:lvl3pPr>
              <a:spcBef>
                <a:spcPts val="1200"/>
              </a:spcBef>
              <a:defRPr lang="de-DE" sz="1800"/>
            </a:lvl3pPr>
            <a:lvl4pPr>
              <a:spcBef>
                <a:spcPts val="1200"/>
              </a:spcBef>
              <a:defRPr lang="de-DE" sz="1800"/>
            </a:lvl4pPr>
            <a:lvl5pPr>
              <a:spcBef>
                <a:spcPts val="1200"/>
              </a:spcBef>
              <a:defRPr lang="de-DE" sz="1800"/>
            </a:lvl5pPr>
          </a:lstStyle>
          <a:p>
            <a:pPr lvl="0" rtl="0"/>
            <a:r>
              <a:rPr lang="de-DE"/>
              <a:t>Klicken Sie, um Text hinzuzufügen.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4717D91C-F78C-0E4C-FB27-7112AB840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22570" y="5680647"/>
            <a:ext cx="465456" cy="581432"/>
            <a:chOff x="7843462" y="2744546"/>
            <a:chExt cx="465456" cy="581432"/>
          </a:xfrm>
        </p:grpSpPr>
        <p:sp>
          <p:nvSpPr>
            <p:cNvPr id="15" name="Grafik 12">
              <a:extLst>
                <a:ext uri="{FF2B5EF4-FFF2-40B4-BE49-F238E27FC236}">
                  <a16:creationId xmlns:a16="http://schemas.microsoft.com/office/drawing/2014/main" id="{CC935CF3-75DF-0DC7-1B2A-E0E0205DF64B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7" name="Grafik 13">
              <a:extLst>
                <a:ext uri="{FF2B5EF4-FFF2-40B4-BE49-F238E27FC236}">
                  <a16:creationId xmlns:a16="http://schemas.microsoft.com/office/drawing/2014/main" id="{D5782BEB-6319-DEC1-F9ED-BA9201C6B9B7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8" name="Grafik 15">
              <a:extLst>
                <a:ext uri="{FF2B5EF4-FFF2-40B4-BE49-F238E27FC236}">
                  <a16:creationId xmlns:a16="http://schemas.microsoft.com/office/drawing/2014/main" id="{6E59DFAF-9794-BD12-D89A-422FFFFCE023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21" name="Fußzeilenplatzhalter 20">
            <a:extLst>
              <a:ext uri="{FF2B5EF4-FFF2-40B4-BE49-F238E27FC236}">
                <a16:creationId xmlns:a16="http://schemas.microsoft.com/office/drawing/2014/main" id="{36444A47-BCB3-5C86-F2B8-25092BE8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 rtlCol="0"/>
          <a:lstStyle>
            <a:lvl1pPr algn="l">
              <a:defRPr lang="de-DE"/>
            </a:lvl1pPr>
          </a:lstStyle>
          <a:p>
            <a:pPr rtl="0"/>
            <a:endParaRPr lang="de-DE" dirty="0"/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C648C53D-49AB-C003-70E8-5117AF079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A96BC1DE-6696-3408-564E-2D73B1266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711518" y="5393214"/>
            <a:ext cx="1097341" cy="736658"/>
            <a:chOff x="10508317" y="446637"/>
            <a:chExt cx="1097341" cy="736658"/>
          </a:xfrm>
        </p:grpSpPr>
        <p:sp>
          <p:nvSpPr>
            <p:cNvPr id="25" name="Grafik 15">
              <a:extLst>
                <a:ext uri="{FF2B5EF4-FFF2-40B4-BE49-F238E27FC236}">
                  <a16:creationId xmlns:a16="http://schemas.microsoft.com/office/drawing/2014/main" id="{268EB1E4-29D6-C3F5-BCBB-FB7E7EE5C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08317" y="49220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6" name="Grafik 16">
              <a:extLst>
                <a:ext uri="{FF2B5EF4-FFF2-40B4-BE49-F238E27FC236}">
                  <a16:creationId xmlns:a16="http://schemas.microsoft.com/office/drawing/2014/main" id="{09524D46-140F-2F4F-430B-F59815A0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477944" y="105558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7" name="Grafik 14">
              <a:extLst>
                <a:ext uri="{FF2B5EF4-FFF2-40B4-BE49-F238E27FC236}">
                  <a16:creationId xmlns:a16="http://schemas.microsoft.com/office/drawing/2014/main" id="{AC75143B-C717-8D04-743C-B40FB5EFB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41555" y="44663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487376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40080"/>
            <a:ext cx="10087699" cy="1280160"/>
          </a:xfrm>
        </p:spPr>
        <p:txBody>
          <a:bodyPr lIns="0" tIns="0" rIns="0" bIns="0" rtlCol="0" anchor="b" anchorCtr="0"/>
          <a:lstStyle>
            <a:lvl1pPr>
              <a:defRPr lang="de-DE" sz="4000" b="1" kern="0" cap="all" baseline="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116B8DF0-B7E6-5032-C3C7-E457E793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8DA9DAA-006C-4F4B-980E-E3DF019B24E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0160" y="2103119"/>
            <a:ext cx="10087699" cy="4114800"/>
          </a:xfrm>
        </p:spPr>
        <p:txBody>
          <a:bodyPr lIns="0" tIns="0" rIns="0" bIns="0" rtlCol="0"/>
          <a:lstStyle>
            <a:defPPr>
              <a:defRPr lang="de-DE"/>
            </a:defPPr>
          </a:lstStyle>
          <a:p>
            <a:pPr lvl="0" rtl="0"/>
            <a:r>
              <a:rPr lang="de-DE"/>
              <a:t>Klicken Sie, um Text hinzuzufügen.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DC5F4D40-ADE4-5EEB-436C-8563A49C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tlCol="0"/>
          <a:lstStyle>
            <a:lvl1pPr algn="l">
              <a:defRPr lang="de-DE"/>
            </a:lvl1pPr>
          </a:lstStyle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blasen und Titel 1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 lIns="0" tIns="0" rIns="0" rtlCol="0" anchor="b"/>
          <a:lstStyle>
            <a:lvl1pPr algn="r">
              <a:lnSpc>
                <a:spcPts val="4800"/>
              </a:lnSpc>
              <a:defRPr lang="de-DE" sz="4800" b="1" kern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Bildplatzhalter 14">
            <a:extLst>
              <a:ext uri="{FF2B5EF4-FFF2-40B4-BE49-F238E27FC236}">
                <a16:creationId xmlns:a16="http://schemas.microsoft.com/office/drawing/2014/main" id="{FC9B12A4-113B-B3F6-5926-5C2A6F504A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71606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rtlCol="0" anchor="t" anchorCtr="0">
            <a:noAutofit/>
          </a:bodyPr>
          <a:lstStyle>
            <a:lvl1pPr algn="ctr">
              <a:buNone/>
              <a:defRPr lang="de-DE"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Klicken, um Bild hinzuzufügen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0609" y="3127248"/>
            <a:ext cx="6117381" cy="3017520"/>
          </a:xfrm>
        </p:spPr>
        <p:txBody>
          <a:bodyPr lIns="0" tIns="0" rIns="0" bIns="0" rtlCol="0">
            <a:normAutofit/>
          </a:bodyPr>
          <a:lstStyle>
            <a:lvl1pPr marL="0" indent="0" algn="r">
              <a:spcBef>
                <a:spcPts val="1200"/>
              </a:spcBef>
              <a:buNone/>
              <a:defRPr lang="de-DE" sz="2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e-DE"/>
              <a:t>Klicken Sie, um Text hinzuzufügen.</a:t>
            </a:r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8AF51D36-DB19-27CD-47E0-A4261648D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614240">
            <a:off x="3975343" y="2819532"/>
            <a:ext cx="465456" cy="581432"/>
            <a:chOff x="7843462" y="2744546"/>
            <a:chExt cx="465456" cy="581432"/>
          </a:xfrm>
        </p:grpSpPr>
        <p:sp>
          <p:nvSpPr>
            <p:cNvPr id="4" name="Grafik 12">
              <a:extLst>
                <a:ext uri="{FF2B5EF4-FFF2-40B4-BE49-F238E27FC236}">
                  <a16:creationId xmlns:a16="http://schemas.microsoft.com/office/drawing/2014/main" id="{3EFED0E0-17D4-C5B0-09D0-B43338A856B3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5" name="Grafik 13">
              <a:extLst>
                <a:ext uri="{FF2B5EF4-FFF2-40B4-BE49-F238E27FC236}">
                  <a16:creationId xmlns:a16="http://schemas.microsoft.com/office/drawing/2014/main" id="{8F798BBE-9B6F-700D-08A1-09ABC5388CCE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6" name="Grafik 15">
              <a:extLst>
                <a:ext uri="{FF2B5EF4-FFF2-40B4-BE49-F238E27FC236}">
                  <a16:creationId xmlns:a16="http://schemas.microsoft.com/office/drawing/2014/main" id="{4AE2D1C5-9D85-9049-690C-3AFCE7E2DA56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D0FE75D-ACD3-655E-58A7-8F2C1827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362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fld id="{D8DA9DAA-006C-4F4B-980E-E3DF019B24E2}" type="slidenum">
              <a:rPr lang="de-DE" smtClean="0"/>
              <a:t>‹Nr.›</a:t>
            </a:fld>
            <a:endParaRPr lang="de-DE" dirty="0"/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B5B2B208-F5B9-0151-C982-A389CB0B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erader Verbinder 1">
            <a:extLst>
              <a:ext uri="{FF2B5EF4-FFF2-40B4-BE49-F238E27FC236}">
                <a16:creationId xmlns:a16="http://schemas.microsoft.com/office/drawing/2014/main" id="{20EEA6CA-DE1E-18ED-E69E-54A1372F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F973C81-5E94-41F6-CE15-3B4763B3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C835B5C-F994-9D57-3118-919EE90F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8DA9DAA-006C-4F4B-980E-E3DF019B24E2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Bild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6544" y="614202"/>
            <a:ext cx="5918072" cy="2276856"/>
          </a:xfrm>
        </p:spPr>
        <p:txBody>
          <a:bodyPr lIns="0" tIns="0" rIns="0" bIns="0" rtlCol="0" anchor="b"/>
          <a:lstStyle>
            <a:lvl1pPr algn="r">
              <a:lnSpc>
                <a:spcPts val="4000"/>
              </a:lnSpc>
              <a:defRPr lang="de-DE" sz="4000" b="1" kern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dirty="0"/>
              <a:t>Titel durch Klicken hinzufügen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C738AB3-8054-6E21-C34C-36AF3A31AC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>
            <a:lvl1pPr>
              <a:defRPr lang="de-DE"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9" name="Bildplatzhalt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80160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rtlCol="0" anchor="t">
            <a:noAutofit/>
          </a:bodyPr>
          <a:lstStyle>
            <a:lvl1pPr algn="ctr">
              <a:buNone/>
              <a:defRPr lang="de-DE"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Klicken, um Bild hinzuzufügen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4FD1B85-4BEF-C1C1-5619-B82E9E44A9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6548" y="3161752"/>
            <a:ext cx="5918068" cy="3144965"/>
          </a:xfrm>
        </p:spPr>
        <p:txBody>
          <a:bodyPr lIns="0" tIns="0" rIns="0" bIns="0" rtlCol="0">
            <a:normAutofit/>
          </a:bodyPr>
          <a:lstStyle>
            <a:lvl1pPr marL="0" indent="0" algn="r">
              <a:spcBef>
                <a:spcPts val="1200"/>
              </a:spcBef>
              <a:buNone/>
              <a:defRPr lang="de-DE" sz="2400">
                <a:solidFill>
                  <a:schemeClr val="bg1"/>
                </a:solidFill>
              </a:defRPr>
            </a:lvl1pPr>
            <a:lvl2pPr marL="457200" indent="0" algn="r">
              <a:spcBef>
                <a:spcPts val="1200"/>
              </a:spcBef>
              <a:buNone/>
              <a:defRPr lang="de-DE" sz="2400">
                <a:solidFill>
                  <a:schemeClr val="bg1"/>
                </a:solidFill>
              </a:defRPr>
            </a:lvl2pPr>
            <a:lvl3pPr marL="914400" indent="0" algn="r">
              <a:spcBef>
                <a:spcPts val="1200"/>
              </a:spcBef>
              <a:buNone/>
              <a:defRPr lang="de-DE" sz="2400">
                <a:solidFill>
                  <a:schemeClr val="bg1"/>
                </a:solidFill>
              </a:defRPr>
            </a:lvl3pPr>
            <a:lvl4pPr marL="1371600" indent="0" algn="r">
              <a:spcBef>
                <a:spcPts val="1200"/>
              </a:spcBef>
              <a:buNone/>
              <a:defRPr lang="de-DE" sz="2400">
                <a:solidFill>
                  <a:schemeClr val="bg1"/>
                </a:solidFill>
              </a:defRPr>
            </a:lvl4pPr>
            <a:lvl5pPr marL="1828800" indent="0" algn="r">
              <a:buNone/>
              <a:defRPr lang="de-DE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fik 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13" name="Grafik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17" name="Grafik 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52402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E9872E9-2F0D-2FEB-0974-F0BBBC5E03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238999" y="6356350"/>
            <a:ext cx="3795615" cy="365125"/>
          </a:xfrm>
        </p:spPr>
        <p:txBody>
          <a:bodyPr rtlCol="0"/>
          <a:lstStyle>
            <a:lvl1pPr>
              <a:defRPr lang="de-DE">
                <a:solidFill>
                  <a:schemeClr val="bg1"/>
                </a:solidFill>
              </a:defRPr>
            </a:lvl1pPr>
          </a:lstStyle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Bild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lIns="0" tIns="274320" rIns="0" bIns="0" rtlCol="0" anchor="t" anchorCtr="0"/>
          <a:lstStyle>
            <a:lvl1pPr algn="l">
              <a:lnSpc>
                <a:spcPts val="5400"/>
              </a:lnSpc>
              <a:defRPr lang="de-DE" sz="5400" b="1" i="0" kern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9670435">
            <a:off x="7632743" y="794953"/>
            <a:ext cx="465456" cy="581432"/>
            <a:chOff x="7843462" y="2744546"/>
            <a:chExt cx="465456" cy="581432"/>
          </a:xfrm>
        </p:grpSpPr>
        <p:sp>
          <p:nvSpPr>
            <p:cNvPr id="19" name="Grafik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1" name="Grafik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3" name="Grafik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3" name="Bildplatzhalter 14">
            <a:extLst>
              <a:ext uri="{FF2B5EF4-FFF2-40B4-BE49-F238E27FC236}">
                <a16:creationId xmlns:a16="http://schemas.microsoft.com/office/drawing/2014/main" id="{01D87F51-D69B-9038-0566-4FDC355AB6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7587" y="411831"/>
            <a:ext cx="3521337" cy="3521344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rtlCol="0" anchor="t" anchorCtr="0">
            <a:noAutofit/>
          </a:bodyPr>
          <a:lstStyle>
            <a:lvl1pPr algn="ctr">
              <a:buNone/>
              <a:defRPr lang="de-DE"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Klicken, um Bild hinzuzufügen</a:t>
            </a:r>
          </a:p>
        </p:txBody>
      </p:sp>
    </p:spTree>
    <p:extLst>
      <p:ext uri="{BB962C8B-B14F-4D97-AF65-F5344CB8AC3E}">
        <p14:creationId xmlns:p14="http://schemas.microsoft.com/office/powerpoint/2010/main" val="1951239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Untertitel + Bild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640080"/>
            <a:ext cx="10302240" cy="1852046"/>
          </a:xfrm>
        </p:spPr>
        <p:txBody>
          <a:bodyPr lIns="0" tIns="0" rIns="0" bIns="0" rtlCol="0" anchor="b"/>
          <a:lstStyle>
            <a:lvl1pPr algn="l">
              <a:lnSpc>
                <a:spcPts val="5400"/>
              </a:lnSpc>
              <a:defRPr lang="de-DE" sz="5400" b="1" i="0" kern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588447"/>
            <a:ext cx="7853678" cy="726645"/>
          </a:xfrm>
        </p:spPr>
        <p:txBody>
          <a:bodyPr lIns="0" tIns="0" rIns="0" bIns="0" rtlCol="0" anchor="t" anchorCtr="0">
            <a:normAutofit/>
          </a:bodyPr>
          <a:lstStyle>
            <a:lvl1pPr marL="0" indent="0" algn="l">
              <a:buNone/>
              <a:defRPr lang="de-DE" sz="2400">
                <a:solidFill>
                  <a:schemeClr val="bg1"/>
                </a:solidFill>
              </a:defRPr>
            </a:lvl1pPr>
            <a:lvl2pPr marL="457200" indent="0" algn="ctr">
              <a:buNone/>
              <a:defRPr lang="de-DE" sz="2000"/>
            </a:lvl2pPr>
            <a:lvl3pPr marL="914400" indent="0" algn="ctr">
              <a:buNone/>
              <a:defRPr lang="de-DE" sz="1800"/>
            </a:lvl3pPr>
            <a:lvl4pPr marL="1371600" indent="0" algn="ctr">
              <a:buNone/>
              <a:defRPr lang="de-DE" sz="1600"/>
            </a:lvl4pPr>
            <a:lvl5pPr marL="1828800" indent="0" algn="ctr">
              <a:buNone/>
              <a:defRPr lang="de-DE" sz="1600"/>
            </a:lvl5pPr>
            <a:lvl6pPr marL="2286000" indent="0" algn="ctr">
              <a:buNone/>
              <a:defRPr lang="de-DE" sz="1600"/>
            </a:lvl6pPr>
            <a:lvl7pPr marL="2743200" indent="0" algn="ctr">
              <a:buNone/>
              <a:defRPr lang="de-DE" sz="1600"/>
            </a:lvl7pPr>
            <a:lvl8pPr marL="3200400" indent="0" algn="ctr">
              <a:buNone/>
              <a:defRPr lang="de-DE" sz="1600"/>
            </a:lvl8pPr>
            <a:lvl9pPr marL="3657600" indent="0" algn="ctr">
              <a:buNone/>
              <a:defRPr lang="de-DE" sz="1600"/>
            </a:lvl9pPr>
          </a:lstStyle>
          <a:p>
            <a:pPr lvl="0" rtl="0"/>
            <a:r>
              <a:rPr lang="de-DE"/>
              <a:t>Klicken Sie, um Text hinzuzufügen.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7659974" y="4456458"/>
            <a:ext cx="465456" cy="581432"/>
            <a:chOff x="7843462" y="2744546"/>
            <a:chExt cx="465456" cy="581432"/>
          </a:xfrm>
        </p:grpSpPr>
        <p:sp>
          <p:nvSpPr>
            <p:cNvPr id="19" name="Grafik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1" name="Grafik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3" name="Grafik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5" name="Bildplatzhalter 14">
            <a:extLst>
              <a:ext uri="{FF2B5EF4-FFF2-40B4-BE49-F238E27FC236}">
                <a16:creationId xmlns:a16="http://schemas.microsoft.com/office/drawing/2014/main" id="{5DDB7824-50BA-B12F-AD49-CA8953CA3A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36252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rtlCol="0" anchor="t" anchorCtr="0">
            <a:noAutofit/>
          </a:bodyPr>
          <a:lstStyle>
            <a:lvl1pPr algn="ctr">
              <a:buNone/>
              <a:defRPr lang="de-DE"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Klicken, um Bild hinzuzufügen</a:t>
            </a:r>
          </a:p>
        </p:txBody>
      </p:sp>
    </p:spTree>
    <p:extLst>
      <p:ext uri="{BB962C8B-B14F-4D97-AF65-F5344CB8AC3E}">
        <p14:creationId xmlns:p14="http://schemas.microsoft.com/office/powerpoint/2010/main" val="65264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Bild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4800" y="640080"/>
            <a:ext cx="7498080" cy="1280160"/>
          </a:xfrm>
        </p:spPr>
        <p:txBody>
          <a:bodyPr lIns="0" tIns="0" rIns="0" bIns="0" rtlCol="0" anchor="b" anchorCtr="0"/>
          <a:lstStyle>
            <a:lvl1pPr>
              <a:defRPr lang="de-DE" sz="4000" b="1" kern="0" cap="all" spc="0" baseline="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2376"/>
            <a:ext cx="520991" cy="517379"/>
          </a:xfrm>
        </p:spPr>
        <p:txBody>
          <a:bodyPr rtlCol="0" anchor="t" anchorCtr="0"/>
          <a:lstStyle>
            <a:lvl1pPr>
              <a:defRPr lang="de-DE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17615" y="895646"/>
            <a:ext cx="1956925" cy="195692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" rtlCol="0" anchor="t" anchorCtr="0">
            <a:noAutofit/>
          </a:bodyPr>
          <a:lstStyle>
            <a:lvl1pPr algn="ctr">
              <a:buNone/>
              <a:defRPr lang="de-DE" sz="1800"/>
            </a:lvl1pPr>
          </a:lstStyle>
          <a:p>
            <a:pPr rtl="0"/>
            <a:r>
              <a:rPr lang="de-DE"/>
              <a:t>Klicken, um Bild hinzuzufügen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2194560"/>
            <a:ext cx="7498080" cy="4023360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10000"/>
              </a:lnSpc>
              <a:buNone/>
              <a:defRPr lang="de-DE" sz="1800"/>
            </a:lvl1pPr>
            <a:lvl2pPr marL="228600">
              <a:defRPr lang="de-DE" sz="1600"/>
            </a:lvl2pPr>
            <a:lvl3pPr marL="457200">
              <a:defRPr lang="de-DE" sz="1400"/>
            </a:lvl3pPr>
            <a:lvl4pPr marL="685800">
              <a:defRPr lang="de-DE" sz="1200"/>
            </a:lvl4pPr>
            <a:lvl5pPr>
              <a:defRPr lang="de-DE" sz="1400"/>
            </a:lvl5pPr>
          </a:lstStyle>
          <a:p>
            <a:pPr lvl="0" rtl="0"/>
            <a:r>
              <a:rPr lang="de-DE"/>
              <a:t>Klicken Sie, um Text hinzuzufügen.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758B5E78-A531-681D-1312-F21B52D0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70685" y="620661"/>
            <a:ext cx="403448" cy="381782"/>
            <a:chOff x="10969280" y="1780012"/>
            <a:chExt cx="403448" cy="381782"/>
          </a:xfrm>
        </p:grpSpPr>
        <p:sp>
          <p:nvSpPr>
            <p:cNvPr id="17" name="Grafik 10">
              <a:extLst>
                <a:ext uri="{FF2B5EF4-FFF2-40B4-BE49-F238E27FC236}">
                  <a16:creationId xmlns:a16="http://schemas.microsoft.com/office/drawing/2014/main" id="{AAD06B87-D9B2-4F94-B734-A8F039A20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81590" y="2070656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19" name="Grafik 11">
              <a:extLst>
                <a:ext uri="{FF2B5EF4-FFF2-40B4-BE49-F238E27FC236}">
                  <a16:creationId xmlns:a16="http://schemas.microsoft.com/office/drawing/2014/main" id="{BB13A13C-36EA-4B13-9175-C5FE95B34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969280" y="178001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sp>
        <p:nvSpPr>
          <p:cNvPr id="4" name="Fußzeilenplatzhalter 8">
            <a:extLst>
              <a:ext uri="{FF2B5EF4-FFF2-40B4-BE49-F238E27FC236}">
                <a16:creationId xmlns:a16="http://schemas.microsoft.com/office/drawing/2014/main" id="{5189CAD3-7011-6481-11F8-05B5CB106F0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114800" cy="365125"/>
          </a:xfrm>
        </p:spPr>
        <p:txBody>
          <a:bodyPr lIns="0" rIns="91440" rtlCol="0"/>
          <a:lstStyle>
            <a:lvl1pPr algn="l">
              <a:defRPr lang="de-DE"/>
            </a:lvl1pPr>
          </a:lstStyle>
          <a:p>
            <a:pPr rtl="0"/>
            <a:endParaRPr lang="de-DE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B7CB27F-7A56-A747-A4D6-5627C2463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 + Untertitelfoli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3383280"/>
            <a:ext cx="10302240" cy="1852046"/>
          </a:xfrm>
        </p:spPr>
        <p:txBody>
          <a:bodyPr lIns="0" tIns="274320" rIns="0" bIns="0" rtlCol="0" anchor="t" anchorCtr="0"/>
          <a:lstStyle>
            <a:lvl1pPr algn="l">
              <a:lnSpc>
                <a:spcPts val="5400"/>
              </a:lnSpc>
              <a:defRPr lang="de-DE" sz="5400" b="1" i="0" kern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966886"/>
            <a:ext cx="10302237" cy="397191"/>
          </a:xfrm>
        </p:spPr>
        <p:txBody>
          <a:bodyPr lIns="0" tIns="0" rIns="0" bIns="0" rtlCol="0" anchor="b" anchorCtr="0">
            <a:normAutofit/>
          </a:bodyPr>
          <a:lstStyle>
            <a:lvl1pPr marL="0" indent="0" algn="l">
              <a:buNone/>
              <a:defRPr lang="de-DE" sz="2400">
                <a:solidFill>
                  <a:schemeClr val="bg1"/>
                </a:solidFill>
              </a:defRPr>
            </a:lvl1pPr>
            <a:lvl2pPr marL="457200" indent="0" algn="ctr">
              <a:buNone/>
              <a:defRPr lang="de-DE" sz="2000"/>
            </a:lvl2pPr>
            <a:lvl3pPr marL="914400" indent="0" algn="ctr">
              <a:buNone/>
              <a:defRPr lang="de-DE" sz="1800"/>
            </a:lvl3pPr>
            <a:lvl4pPr marL="1371600" indent="0" algn="ctr">
              <a:buNone/>
              <a:defRPr lang="de-DE" sz="1600"/>
            </a:lvl4pPr>
            <a:lvl5pPr marL="1828800" indent="0" algn="ctr">
              <a:buNone/>
              <a:defRPr lang="de-DE" sz="1600"/>
            </a:lvl5pPr>
            <a:lvl6pPr marL="2286000" indent="0" algn="ctr">
              <a:buNone/>
              <a:defRPr lang="de-DE" sz="1600"/>
            </a:lvl6pPr>
            <a:lvl7pPr marL="2743200" indent="0" algn="ctr">
              <a:buNone/>
              <a:defRPr lang="de-DE" sz="1600"/>
            </a:lvl7pPr>
            <a:lvl8pPr marL="3200400" indent="0" algn="ctr">
              <a:buNone/>
              <a:defRPr lang="de-DE" sz="1600"/>
            </a:lvl8pPr>
            <a:lvl9pPr marL="3657600" indent="0" algn="ctr">
              <a:buNone/>
              <a:defRPr lang="de-DE" sz="1600"/>
            </a:lvl9pPr>
          </a:lstStyle>
          <a:p>
            <a:pPr lvl="0" rtl="0"/>
            <a:r>
              <a:rPr lang="de-DE"/>
              <a:t>Klicken Sie, um Text hinzuzufügen.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97692" y="620298"/>
            <a:ext cx="465456" cy="581432"/>
            <a:chOff x="7843462" y="2744546"/>
            <a:chExt cx="465456" cy="581432"/>
          </a:xfrm>
        </p:grpSpPr>
        <p:sp>
          <p:nvSpPr>
            <p:cNvPr id="19" name="Grafik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1" name="Grafik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  <p:sp>
          <p:nvSpPr>
            <p:cNvPr id="23" name="Grafik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de-DE"/>
              </a:defPPr>
            </a:lstStyle>
            <a:p>
              <a:pPr rtl="0"/>
              <a:endParaRPr lang="de-DE" dirty="0"/>
            </a:p>
          </p:txBody>
        </p:sp>
      </p:grp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57912362-D30D-7B0B-BA94-0993B1EBC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277585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64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85800"/>
            <a:ext cx="9137012" cy="1280160"/>
          </a:xfrm>
        </p:spPr>
        <p:txBody>
          <a:bodyPr lIns="0" tIns="0" rIns="0" bIns="0" rtlCol="0"/>
          <a:lstStyle>
            <a:lvl1pPr>
              <a:defRPr lang="de-DE" sz="4000" b="1" kern="0" cap="all" spc="0" baseline="0"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15" name="Foliennummernplatzhalter 14">
            <a:extLst>
              <a:ext uri="{FF2B5EF4-FFF2-40B4-BE49-F238E27FC236}">
                <a16:creationId xmlns:a16="http://schemas.microsoft.com/office/drawing/2014/main" id="{0F91A5DB-A2CA-1D70-9A06-3869A288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8DA9DAA-006C-4F4B-980E-E3DF019B24E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2327440"/>
            <a:ext cx="4846320" cy="4040574"/>
          </a:xfrm>
        </p:spPr>
        <p:txBody>
          <a:bodyPr lIns="0" tIns="0" rIns="0" bIns="0" rtlCol="0">
            <a:normAutofit/>
          </a:bodyPr>
          <a:lstStyle>
            <a:lvl1pPr marL="0" indent="0">
              <a:spcAft>
                <a:spcPts val="0"/>
              </a:spcAft>
              <a:buNone/>
              <a:defRPr lang="de-DE" sz="1800"/>
            </a:lvl1pPr>
            <a:lvl2pPr marL="228600">
              <a:spcBef>
                <a:spcPts val="1200"/>
              </a:spcBef>
              <a:defRPr lang="de-DE" sz="1800"/>
            </a:lvl2pPr>
            <a:lvl3pPr marL="685800">
              <a:spcBef>
                <a:spcPts val="1200"/>
              </a:spcBef>
              <a:defRPr lang="de-DE" sz="1800"/>
            </a:lvl3pPr>
            <a:lvl4pPr marL="1143000">
              <a:spcBef>
                <a:spcPts val="1200"/>
              </a:spcBef>
              <a:defRPr lang="de-DE" sz="1800"/>
            </a:lvl4pPr>
            <a:lvl5pPr marL="1600200">
              <a:spcBef>
                <a:spcPts val="1200"/>
              </a:spcBef>
              <a:defRPr lang="de-DE" sz="1800"/>
            </a:lvl5pPr>
          </a:lstStyle>
          <a:p>
            <a:pPr lvl="0" rtl="0"/>
            <a:r>
              <a:rPr lang="de-DE"/>
              <a:t>Klicken Sie, um Text hinzuzufügen.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23402" y="2327441"/>
            <a:ext cx="4846320" cy="4040574"/>
          </a:xfrm>
        </p:spPr>
        <p:txBody>
          <a:bodyPr lIns="0" tIns="0" rIns="0" bIns="0" rtlCol="0">
            <a:normAutofit/>
          </a:bodyPr>
          <a:lstStyle>
            <a:lvl1pPr marL="0" indent="0">
              <a:spcAft>
                <a:spcPts val="0"/>
              </a:spcAft>
              <a:buNone/>
              <a:defRPr lang="de-DE" sz="1800"/>
            </a:lvl1pPr>
            <a:lvl2pPr marL="228600">
              <a:spcBef>
                <a:spcPts val="1200"/>
              </a:spcBef>
              <a:defRPr lang="de-DE" sz="1800"/>
            </a:lvl2pPr>
            <a:lvl3pPr marL="685800">
              <a:spcBef>
                <a:spcPts val="1200"/>
              </a:spcBef>
              <a:defRPr lang="de-DE" sz="1800"/>
            </a:lvl3pPr>
            <a:lvl4pPr marL="1143000">
              <a:spcBef>
                <a:spcPts val="1200"/>
              </a:spcBef>
              <a:defRPr lang="de-DE" sz="1800"/>
            </a:lvl4pPr>
            <a:lvl5pPr marL="1600200">
              <a:spcBef>
                <a:spcPts val="1200"/>
              </a:spcBef>
              <a:defRPr lang="de-DE" sz="1800"/>
            </a:lvl5pPr>
          </a:lstStyle>
          <a:p>
            <a:pPr lvl="0" rtl="0"/>
            <a:r>
              <a:rPr lang="de-DE"/>
              <a:t>Klicken Sie, um Text hinzuzufügen.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fik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14" name="Grafik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16" name="Grafik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>
            <a:defPPr>
              <a:defRPr lang="de-DE"/>
            </a:defPPr>
          </a:lstStyle>
          <a:p>
            <a:pPr rtl="0"/>
            <a:endParaRPr lang="de-DE" dirty="0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6D6A69CF-70D6-AB12-CD8B-FD75B7EE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rtlCol="0"/>
          <a:lstStyle>
            <a:lvl1pPr algn="l">
              <a:defRPr lang="de-DE"/>
            </a:lvl1pPr>
          </a:lstStyle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F9EFE408-BFE1-16DC-F7C6-47F55C171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992" y="0"/>
            <a:ext cx="5779008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5572" y="685800"/>
            <a:ext cx="4754880" cy="5670550"/>
          </a:xfrm>
        </p:spPr>
        <p:txBody>
          <a:bodyPr lIns="0" tIns="0" rIns="0" bIns="0" rtlCol="0" anchor="ctr" anchorCtr="0"/>
          <a:lstStyle>
            <a:lvl1pPr algn="l">
              <a:defRPr lang="de-DE" sz="4000" b="1" kern="0" cap="all" spc="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4C0ED5DD-6381-0FFD-7B45-D21179A39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fld id="{D8DA9DAA-006C-4F4B-980E-E3DF019B24E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Inhaltsplatzhalter 5">
            <a:extLst>
              <a:ext uri="{FF2B5EF4-FFF2-40B4-BE49-F238E27FC236}">
                <a16:creationId xmlns:a16="http://schemas.microsoft.com/office/drawing/2014/main" id="{F042E432-AE48-385B-DEA1-32129394CE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279526" y="1533524"/>
            <a:ext cx="4663440" cy="1895475"/>
          </a:xfrm>
        </p:spPr>
        <p:txBody>
          <a:bodyPr lIns="0" tIns="0" rIns="0" bIns="0" rtlCol="0" anchor="t" anchorCtr="0">
            <a:noAutofit/>
          </a:bodyPr>
          <a:lstStyle>
            <a:lvl1pPr marL="342900" indent="-512064">
              <a:spcBef>
                <a:spcPts val="1000"/>
              </a:spcBef>
              <a:buFont typeface="+mj-lt"/>
              <a:buAutoNum type="arabicPeriod"/>
              <a:defRPr lang="de-DE" sz="1800"/>
            </a:lvl1pPr>
            <a:lvl2pPr marL="1028700" indent="-342900">
              <a:spcBef>
                <a:spcPts val="1200"/>
              </a:spcBef>
              <a:buFont typeface="+mj-lt"/>
              <a:buAutoNum type="alphaLcPeriod"/>
              <a:defRPr lang="de-DE" sz="1800"/>
            </a:lvl2pPr>
            <a:lvl3pPr marL="1257300" indent="-342900">
              <a:spcBef>
                <a:spcPts val="1200"/>
              </a:spcBef>
              <a:buFont typeface="+mj-lt"/>
              <a:buAutoNum type="arabicParenR"/>
              <a:defRPr lang="de-DE" sz="1800"/>
            </a:lvl3pPr>
            <a:lvl4pPr marL="1714500" indent="-342900">
              <a:spcBef>
                <a:spcPts val="1200"/>
              </a:spcBef>
              <a:buFont typeface="+mj-lt"/>
              <a:buAutoNum type="alphaLcParenR"/>
              <a:defRPr lang="de-DE" sz="1800"/>
            </a:lvl4pPr>
            <a:lvl5pPr marL="2228850" indent="-400050">
              <a:spcBef>
                <a:spcPts val="1200"/>
              </a:spcBef>
              <a:buFont typeface="+mj-lt"/>
              <a:buAutoNum type="romanLcPeriod"/>
              <a:defRPr lang="de-DE" sz="1800"/>
            </a:lvl5pPr>
          </a:lstStyle>
          <a:p>
            <a:pPr lvl="0" rtl="0"/>
            <a:r>
              <a:rPr lang="de-DE"/>
              <a:t>Klicken Sie, um Text hinzuzufügen.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DF111B2E-0535-57E2-FE92-620F9307A95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0160" y="3482974"/>
            <a:ext cx="4663440" cy="1190033"/>
          </a:xfrm>
        </p:spPr>
        <p:txBody>
          <a:bodyPr lIns="0" tIns="0" rIns="0" bIns="0" rtlCol="0" anchor="t" anchorCtr="0">
            <a:noAutofit/>
          </a:bodyPr>
          <a:lstStyle>
            <a:lvl1pPr marL="0" indent="0">
              <a:spcBef>
                <a:spcPts val="1200"/>
              </a:spcBef>
              <a:buNone/>
              <a:defRPr lang="de-DE" sz="1800"/>
            </a:lvl1pPr>
            <a:lvl2pPr marL="457200" indent="0">
              <a:spcBef>
                <a:spcPts val="1200"/>
              </a:spcBef>
              <a:buNone/>
              <a:defRPr lang="de-DE" sz="1600"/>
            </a:lvl2pPr>
            <a:lvl3pPr marL="914400" indent="0">
              <a:spcBef>
                <a:spcPts val="1200"/>
              </a:spcBef>
              <a:buNone/>
              <a:defRPr lang="de-DE" sz="1400"/>
            </a:lvl3pPr>
            <a:lvl4pPr marL="1371600" indent="0">
              <a:spcBef>
                <a:spcPts val="1200"/>
              </a:spcBef>
              <a:buNone/>
              <a:defRPr lang="de-DE" sz="1200"/>
            </a:lvl4pPr>
            <a:lvl5pPr marL="1828800" indent="0">
              <a:spcBef>
                <a:spcPts val="1200"/>
              </a:spcBef>
              <a:buNone/>
              <a:defRPr lang="de-DE" sz="1200"/>
            </a:lvl5pPr>
          </a:lstStyle>
          <a:p>
            <a:pPr lvl="0" rtl="0"/>
            <a:r>
              <a:rPr lang="de-DE"/>
              <a:t>Klicken Sie, um Text hinzuzufügen.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1280160" y="4692058"/>
            <a:ext cx="4663440" cy="1584918"/>
          </a:xfrm>
        </p:spPr>
        <p:txBody>
          <a:bodyPr lIns="0" tIns="0" rIns="0" bIns="0" rtlCol="0" anchor="t" anchorCtr="0">
            <a:noAutofit/>
          </a:bodyPr>
          <a:lstStyle>
            <a:lvl1pPr>
              <a:spcBef>
                <a:spcPts val="1200"/>
              </a:spcBef>
              <a:defRPr lang="de-DE" sz="1800"/>
            </a:lvl1pPr>
            <a:lvl2pPr>
              <a:spcBef>
                <a:spcPts val="1200"/>
              </a:spcBef>
              <a:defRPr lang="de-DE" sz="1600"/>
            </a:lvl2pPr>
            <a:lvl3pPr>
              <a:spcBef>
                <a:spcPts val="1200"/>
              </a:spcBef>
              <a:defRPr lang="de-DE" sz="1400"/>
            </a:lvl3pPr>
            <a:lvl4pPr>
              <a:spcBef>
                <a:spcPts val="1200"/>
              </a:spcBef>
              <a:defRPr lang="de-DE" sz="1200"/>
            </a:lvl4pPr>
            <a:lvl5pPr>
              <a:spcBef>
                <a:spcPts val="1200"/>
              </a:spcBef>
              <a:defRPr lang="de-DE" sz="1200"/>
            </a:lvl5pPr>
          </a:lstStyle>
          <a:p>
            <a:pPr lvl="0" rtl="0"/>
            <a:r>
              <a:rPr lang="de-DE"/>
              <a:t>Klicken Sie, um Text hinzuzufügen.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21" name="Fußzeilenplatzhalter 20">
            <a:extLst>
              <a:ext uri="{FF2B5EF4-FFF2-40B4-BE49-F238E27FC236}">
                <a16:creationId xmlns:a16="http://schemas.microsoft.com/office/drawing/2014/main" id="{34C23E1A-9E5E-DA12-8E11-83F4867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 rtlCol="0"/>
          <a:lstStyle>
            <a:lvl1pPr algn="l">
              <a:defRPr lang="de-DE"/>
            </a:lvl1pPr>
          </a:lstStyle>
          <a:p>
            <a:pPr rtl="0"/>
            <a:endParaRPr lang="de-DE" dirty="0"/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E3FE6E42-6A8F-C459-87EE-E2A5BAFA8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2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lIns="0" tIns="0" rIns="0" bIns="0" rtlCol="0" anchor="ctr" anchorCtr="0"/>
          <a:lstStyle>
            <a:lvl1pPr algn="l">
              <a:lnSpc>
                <a:spcPts val="4000"/>
              </a:lnSpc>
              <a:spcBef>
                <a:spcPts val="1000"/>
              </a:spcBef>
              <a:defRPr lang="de-DE" sz="4000" b="1" i="0" kern="0" cap="all" spc="0" baseline="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 rtlCol="0"/>
          <a:lstStyle>
            <a:lvl1pPr>
              <a:defRPr lang="de-DE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Textplatzhalter 4">
            <a:extLst>
              <a:ext uri="{FF2B5EF4-FFF2-40B4-BE49-F238E27FC236}">
                <a16:creationId xmlns:a16="http://schemas.microsoft.com/office/drawing/2014/main" id="{9FB40175-FA51-DA14-A5B2-CD06DE6ECC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10000"/>
              </a:lnSpc>
              <a:buNone/>
              <a:defRPr lang="de-DE" sz="1800"/>
            </a:lvl1pPr>
            <a:lvl2pPr marL="228600">
              <a:lnSpc>
                <a:spcPct val="110000"/>
              </a:lnSpc>
              <a:defRPr lang="de-DE" sz="1600"/>
            </a:lvl2pPr>
            <a:lvl3pPr marL="457200">
              <a:lnSpc>
                <a:spcPct val="110000"/>
              </a:lnSpc>
              <a:defRPr lang="de-DE" sz="1400"/>
            </a:lvl3pPr>
            <a:lvl4pPr marL="685800">
              <a:lnSpc>
                <a:spcPct val="110000"/>
              </a:lnSpc>
              <a:defRPr lang="de-DE" sz="1200"/>
            </a:lvl4pPr>
            <a:lvl5pPr marL="914400">
              <a:lnSpc>
                <a:spcPct val="110000"/>
              </a:lnSpc>
              <a:defRPr lang="de-DE" sz="1200"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089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</a:lstStyle>
          <a:p>
            <a:pPr algn="ctr" rtl="0"/>
            <a:endParaRPr lang="de-DE" dirty="0"/>
          </a:p>
        </p:txBody>
      </p:sp>
      <p:sp>
        <p:nvSpPr>
          <p:cNvPr id="13" name="Bildplatzhalt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95553" y="301752"/>
            <a:ext cx="5221224" cy="6263640"/>
          </a:xfrm>
        </p:spPr>
        <p:txBody>
          <a:bodyPr tIns="914400" rtlCol="0" anchor="t" anchorCtr="0"/>
          <a:lstStyle>
            <a:lvl1pPr algn="ctr">
              <a:buNone/>
              <a:defRPr lang="de-DE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Klicken, um Bild hinzuzufügen</a:t>
            </a:r>
          </a:p>
        </p:txBody>
      </p:sp>
      <p:sp>
        <p:nvSpPr>
          <p:cNvPr id="10" name="Fußzeilenplatzhalter 8">
            <a:extLst>
              <a:ext uri="{FF2B5EF4-FFF2-40B4-BE49-F238E27FC236}">
                <a16:creationId xmlns:a16="http://schemas.microsoft.com/office/drawing/2014/main" id="{7A4AE671-C203-0370-2888-FC8F7D444D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434825" cy="365125"/>
          </a:xfrm>
        </p:spPr>
        <p:txBody>
          <a:bodyPr rtlCol="0"/>
          <a:lstStyle>
            <a:lvl1pPr algn="l">
              <a:defRPr lang="de-DE"/>
            </a:lvl1pPr>
          </a:lstStyle>
          <a:p>
            <a:pPr rtl="0"/>
            <a:endParaRPr lang="de-DE" dirty="0"/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1792BFA8-57AD-0B5C-2534-1E862B58D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5127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807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394" y="1"/>
            <a:ext cx="9918405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defPPr>
              <a:defRPr lang="de-DE"/>
            </a:defPPr>
          </a:lstStyle>
          <a:p>
            <a:pPr rtl="0"/>
            <a:r>
              <a:rPr lang="de-DE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394" y="1825625"/>
            <a:ext cx="99184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de-DE"/>
            </a:defPPr>
          </a:lstStyle>
          <a:p>
            <a:pPr lvl="0" rtl="0"/>
            <a:r>
              <a:rPr lang="de-DE"/>
              <a:t>Textmasterformat durch Klicken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6121" y="726630"/>
            <a:ext cx="520991" cy="51737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lang="de-DE" sz="1800" b="1" i="0" cap="all" spc="100" baseline="0"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EF1C86-6A9C-D287-D381-5634A69BF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5394" y="6356350"/>
            <a:ext cx="2743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lang="de-DE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e-DE"/>
              <a:t>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1B8477-3F24-EDCB-C8AC-843363639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8999" y="6356350"/>
            <a:ext cx="41148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de-DE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7" r:id="rId2"/>
    <p:sldLayoutId id="2147483728" r:id="rId3"/>
    <p:sldLayoutId id="2147483729" r:id="rId4"/>
    <p:sldLayoutId id="2147483710" r:id="rId5"/>
    <p:sldLayoutId id="2147483727" r:id="rId6"/>
    <p:sldLayoutId id="2147483701" r:id="rId7"/>
    <p:sldLayoutId id="2147483721" r:id="rId8"/>
    <p:sldLayoutId id="2147483720" r:id="rId9"/>
    <p:sldLayoutId id="2147483730" r:id="rId10"/>
    <p:sldLayoutId id="2147483722" r:id="rId11"/>
    <p:sldLayoutId id="2147483698" r:id="rId12"/>
    <p:sldLayoutId id="2147483732" r:id="rId13"/>
    <p:sldLayoutId id="2147483702" r:id="rId14"/>
    <p:sldLayoutId id="2147483703" r:id="rId15"/>
  </p:sldLayoutIdLst>
  <p:hf sldNum="0" hdr="0" ftr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lang="de-DE"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de-DE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dirty="0"/>
              <a:t>Interactive TSP</a:t>
            </a:r>
          </a:p>
        </p:txBody>
      </p:sp>
    </p:spTree>
    <p:extLst>
      <p:ext uri="{BB962C8B-B14F-4D97-AF65-F5344CB8AC3E}">
        <p14:creationId xmlns:p14="http://schemas.microsoft.com/office/powerpoint/2010/main" val="2955403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33C675-5672-C3A6-E298-2AB5AD9A1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1496247"/>
          </a:xfrm>
        </p:spPr>
        <p:txBody>
          <a:bodyPr/>
          <a:lstStyle/>
          <a:p>
            <a:r>
              <a:rPr lang="de-DE" sz="4400" dirty="0" err="1"/>
              <a:t>Traveling</a:t>
            </a:r>
            <a:r>
              <a:rPr lang="de-DE" sz="4400" dirty="0"/>
              <a:t> </a:t>
            </a:r>
            <a:r>
              <a:rPr lang="de-DE" sz="4400" dirty="0" err="1"/>
              <a:t>Salesman</a:t>
            </a:r>
            <a:r>
              <a:rPr lang="de-DE" sz="4400" dirty="0"/>
              <a:t> Problem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platzhalter 9">
                <a:extLst>
                  <a:ext uri="{FF2B5EF4-FFF2-40B4-BE49-F238E27FC236}">
                    <a16:creationId xmlns:a16="http://schemas.microsoft.com/office/drawing/2014/main" id="{4F68214D-1B9E-9E6F-C481-52C9EFAEC225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5640609" y="2492801"/>
                <a:ext cx="6117381" cy="3651967"/>
              </a:xfrm>
            </p:spPr>
            <p:txBody>
              <a:bodyPr/>
              <a:lstStyle/>
              <a:p>
                <a:r>
                  <a:rPr lang="de-DE" sz="2800" dirty="0"/>
                  <a:t>NP-</a:t>
                </a:r>
                <a:r>
                  <a:rPr lang="de-DE" sz="2800" dirty="0" err="1"/>
                  <a:t>hard</a:t>
                </a:r>
                <a:r>
                  <a:rPr lang="de-DE" sz="2800" dirty="0"/>
                  <a:t> </a:t>
                </a:r>
                <a:r>
                  <a:rPr lang="de-DE" sz="2800" dirty="0" err="1"/>
                  <a:t>problem</a:t>
                </a:r>
                <a:endParaRPr lang="de-DE" sz="2800" dirty="0"/>
              </a:p>
              <a:p>
                <a:r>
                  <a:rPr lang="de-DE" sz="2800" dirty="0"/>
                  <a:t>N! possible </a:t>
                </a:r>
                <a:r>
                  <a:rPr lang="de-DE" sz="2800" dirty="0" err="1"/>
                  <a:t>permutations</a:t>
                </a:r>
                <a:endParaRPr lang="de-DE" sz="2800" dirty="0"/>
              </a:p>
              <a:p>
                <a:r>
                  <a:rPr lang="de-DE" sz="2800" dirty="0" err="1"/>
                  <a:t>Euclidian</a:t>
                </a:r>
                <a:r>
                  <a:rPr lang="de-DE" sz="2800" dirty="0"/>
                  <a:t> </a:t>
                </a:r>
                <a:r>
                  <a:rPr lang="de-DE" sz="2800" dirty="0" err="1"/>
                  <a:t>Metric</a:t>
                </a:r>
                <a:endParaRPr lang="de-DE" sz="2800" dirty="0"/>
              </a:p>
              <a:p>
                <a:pPr/>
                <a:r>
                  <a:rPr lang="de-DE" dirty="0" err="1"/>
                  <a:t>Minimization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de-DE" i="1"/>
                        </m:ctrlPr>
                      </m:naryPr>
                      <m:sub>
                        <m:r>
                          <a:rPr lang="de-DE" i="1"/>
                          <m:t>𝑖</m:t>
                        </m:r>
                        <m:r>
                          <a:rPr lang="de-DE" i="1"/>
                          <m:t>=0</m:t>
                        </m:r>
                      </m:sub>
                      <m:sup>
                        <m:r>
                          <a:rPr lang="de-DE" i="1"/>
                          <m:t>𝑁</m:t>
                        </m:r>
                      </m:sup>
                      <m:e>
                        <m:d>
                          <m:dPr>
                            <m:begChr m:val="|"/>
                            <m:endChr m:val="|"/>
                            <m:ctrlPr>
                              <a:rPr lang="de-DE" i="1"/>
                            </m:ctrlPr>
                          </m:dPr>
                          <m:e>
                            <m:sSub>
                              <m:sSubPr>
                                <m:ctrlPr>
                                  <a:rPr lang="de-DE" i="1"/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de-DE" i="1"/>
                                    </m:ctrlPr>
                                  </m:accPr>
                                  <m:e>
                                    <m:r>
                                      <a:rPr lang="de-DE" i="1"/>
                                      <m:t>𝑥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de-DE" i="1"/>
                                  <m:t>𝑖</m:t>
                                </m:r>
                              </m:sub>
                            </m:sSub>
                            <m:r>
                              <a:rPr lang="de-DE" i="1"/>
                              <m:t>−</m:t>
                            </m:r>
                            <m:sSub>
                              <m:sSubPr>
                                <m:ctrlPr>
                                  <a:rPr lang="de-DE" i="1"/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de-DE" i="1"/>
                                    </m:ctrlPr>
                                  </m:accPr>
                                  <m:e>
                                    <m:r>
                                      <a:rPr lang="de-DE" i="1"/>
                                      <m:t>𝑥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de-DE" i="1"/>
                                  <m:t>𝑖</m:t>
                                </m:r>
                                <m:r>
                                  <a:rPr lang="de-DE" i="1"/>
                                  <m:t>+1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lang="de-DE" dirty="0"/>
              </a:p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de-DE" sz="1800" b="0" i="0" kern="100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de-DE" sz="18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0" name="Textplatzhalter 9">
                <a:extLst>
                  <a:ext uri="{FF2B5EF4-FFF2-40B4-BE49-F238E27FC236}">
                    <a16:creationId xmlns:a16="http://schemas.microsoft.com/office/drawing/2014/main" id="{4F68214D-1B9E-9E6F-C481-52C9EFAEC2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5640609" y="2492801"/>
                <a:ext cx="6117381" cy="3651967"/>
              </a:xfrm>
              <a:blipFill>
                <a:blip r:embed="rId2"/>
                <a:stretch>
                  <a:fillRect t="-4007" r="-34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>
            <a:extLst>
              <a:ext uri="{FF2B5EF4-FFF2-40B4-BE49-F238E27FC236}">
                <a16:creationId xmlns:a16="http://schemas.microsoft.com/office/drawing/2014/main" id="{3577A979-7F85-A119-F252-1C7416DD77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67030" y="1737081"/>
            <a:ext cx="4407687" cy="440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722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F243DF-1FE9-01BE-435F-1729F4AB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4800" dirty="0"/>
              <a:t>Goals</a:t>
            </a:r>
            <a:r>
              <a:rPr lang="de-DE" sz="7200" dirty="0"/>
              <a:t> </a:t>
            </a:r>
          </a:p>
        </p:txBody>
      </p:sp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B520C53E-8329-74AB-5229-BCDE630B2E1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9092" t="19465" r="19092" b="19465"/>
          <a:stretch/>
        </p:blipFill>
        <p:spPr>
          <a:xfrm>
            <a:off x="2025739" y="2541137"/>
            <a:ext cx="3090805" cy="3053601"/>
          </a:xfr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FAF7377-87AF-3A8C-539C-8A9651F5DA3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de-DE"/>
            </a:defPPr>
          </a:lstStyle>
          <a:p>
            <a:pPr rtl="0"/>
            <a:r>
              <a:rPr lang="de-DE" sz="2800" dirty="0"/>
              <a:t>Dynamic Control</a:t>
            </a:r>
          </a:p>
          <a:p>
            <a:pPr rtl="0"/>
            <a:r>
              <a:rPr lang="de-DE" sz="2800" dirty="0"/>
              <a:t>Fast Response</a:t>
            </a:r>
          </a:p>
          <a:p>
            <a:pPr rtl="0"/>
            <a:r>
              <a:rPr lang="de-DE" sz="2800" dirty="0" err="1"/>
              <a:t>Expandability</a:t>
            </a:r>
            <a:endParaRPr lang="de-DE" sz="2800" dirty="0"/>
          </a:p>
          <a:p>
            <a:pPr rtl="0"/>
            <a:r>
              <a:rPr lang="de-DE" sz="2800" dirty="0"/>
              <a:t>Easy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de-DE" sz="2800" dirty="0" err="1"/>
              <a:t>use</a:t>
            </a:r>
            <a:endParaRPr lang="de-DE" sz="2800" dirty="0"/>
          </a:p>
          <a:p>
            <a:pPr rtl="0"/>
            <a:endParaRPr lang="de-DE" sz="2800" dirty="0"/>
          </a:p>
          <a:p>
            <a:pPr rtl="0"/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4F7C1BB-52A5-B304-5290-EA31A0D809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510" y="1961147"/>
            <a:ext cx="6391915" cy="363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812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CB721D-1D61-67C5-7B45-84622F68C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Dearpygui</a:t>
            </a:r>
            <a:r>
              <a:rPr lang="de-DE" dirty="0"/>
              <a:t> Objects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3135652-EA1E-1800-287E-4AC17D4486B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0160" y="2313860"/>
            <a:ext cx="9900467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de-DE" altLang="de-DE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DearPyGui</a:t>
            </a:r>
            <a:r>
              <a:rPr kumimoji="0" lang="de-DE" altLang="de-DE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Nodes:</a:t>
            </a:r>
            <a:endParaRPr kumimoji="0" lang="de-DE" altLang="de-D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Nodes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are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UI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elements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that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represent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objects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functions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They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can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have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output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slots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linking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Each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node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is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uniquely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identified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can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customized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lang="de-DE" altLang="de-DE" dirty="0"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de-DE" altLang="de-D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de-DE" altLang="de-DE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Objects and Data Flow:</a:t>
            </a:r>
            <a:endParaRPr kumimoji="0" lang="de-DE" altLang="de-D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Nodes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through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connections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Updates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propagate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dynamically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based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changes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linked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nodes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DearPyGui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handles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rendering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interactions</a:t>
            </a:r>
            <a:r>
              <a:rPr kumimoji="0" lang="de-DE" alt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de-DE" alt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callbacks</a:t>
            </a:r>
            <a:r>
              <a:rPr kumimoji="0" lang="de-DE" altLang="de-DE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350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9E24DA-76B8-8A3A-D10C-B3431CD563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1136022"/>
          </a:xfrm>
        </p:spPr>
        <p:txBody>
          <a:bodyPr/>
          <a:lstStyle/>
          <a:p>
            <a:r>
              <a:rPr lang="de-DE" dirty="0"/>
              <a:t>Code </a:t>
            </a:r>
            <a:r>
              <a:rPr lang="de-DE" dirty="0" err="1"/>
              <a:t>Structure</a:t>
            </a:r>
            <a:r>
              <a:rPr lang="de-DE" dirty="0"/>
              <a:t>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8C04679-AC9D-EFDC-9B03-61A16A2513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1293395"/>
            <a:ext cx="4663440" cy="5034253"/>
          </a:xfrm>
        </p:spPr>
        <p:txBody>
          <a:bodyPr/>
          <a:lstStyle/>
          <a:p>
            <a:r>
              <a:rPr lang="en-US" dirty="0"/>
              <a:t>Main Function:                                   Initializes the </a:t>
            </a:r>
            <a:r>
              <a:rPr lang="en-US" dirty="0" err="1"/>
              <a:t>Node_Editor</a:t>
            </a:r>
            <a:r>
              <a:rPr lang="en-US" dirty="0"/>
              <a:t> class and loads node classes dynamically.</a:t>
            </a:r>
          </a:p>
          <a:p>
            <a:endParaRPr lang="en-US" dirty="0"/>
          </a:p>
          <a:p>
            <a:r>
              <a:rPr lang="en-US" dirty="0"/>
              <a:t>Node Editor Class:                                   loads node classes dynamically and displays node editor window    </a:t>
            </a:r>
          </a:p>
          <a:p>
            <a:r>
              <a:rPr lang="en-US" dirty="0"/>
              <a:t>                                                    </a:t>
            </a:r>
          </a:p>
          <a:p>
            <a:r>
              <a:rPr lang="en-US" dirty="0"/>
              <a:t>Node Classes:                                        Stored in a nodes folder, each with </a:t>
            </a:r>
            <a:r>
              <a:rPr lang="en-US" dirty="0" err="1"/>
              <a:t>add_node</a:t>
            </a:r>
            <a:r>
              <a:rPr lang="en-US" dirty="0"/>
              <a:t>() and update() functions.</a:t>
            </a:r>
          </a:p>
          <a:p>
            <a:endParaRPr lang="en-US" dirty="0"/>
          </a:p>
          <a:p>
            <a:r>
              <a:rPr lang="en-US" dirty="0"/>
              <a:t>Node Instances Management:                  Stored in a dictionary using </a:t>
            </a:r>
            <a:r>
              <a:rPr lang="en-US" dirty="0" err="1"/>
              <a:t>node_tags</a:t>
            </a:r>
            <a:r>
              <a:rPr lang="en-US" dirty="0"/>
              <a:t> attribute of Node instance as keys.</a:t>
            </a:r>
            <a:endParaRPr lang="de-DE" dirty="0"/>
          </a:p>
          <a:p>
            <a:endParaRPr lang="de-DE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D91C3794-FF51-A196-F222-BDFFBA4D4B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1840975"/>
              </p:ext>
            </p:extLst>
          </p:nvPr>
        </p:nvGraphicFramePr>
        <p:xfrm>
          <a:off x="7133391" y="751974"/>
          <a:ext cx="4819983" cy="5257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9" name="Verbinder: gekrümmt 8">
            <a:extLst>
              <a:ext uri="{FF2B5EF4-FFF2-40B4-BE49-F238E27FC236}">
                <a16:creationId xmlns:a16="http://schemas.microsoft.com/office/drawing/2014/main" id="{68BC9B05-A021-6D9D-D46B-D715C96C08B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453815" y="4611106"/>
            <a:ext cx="1112921" cy="830178"/>
          </a:xfrm>
          <a:prstGeom prst="curvedConnector3">
            <a:avLst>
              <a:gd name="adj1" fmla="val 2297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354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3546D3-C6FE-BF6A-1EF5-69142D44C8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1732321"/>
          </a:xfrm>
        </p:spPr>
        <p:txBody>
          <a:bodyPr/>
          <a:lstStyle/>
          <a:p>
            <a:r>
              <a:rPr lang="de-DE" dirty="0"/>
              <a:t>Node Editor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BE49FD8-1AEC-54F8-5591-AD29B791B0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341984"/>
            <a:ext cx="4663440" cy="3985664"/>
          </a:xfrm>
        </p:spPr>
        <p:txBody>
          <a:bodyPr/>
          <a:lstStyle/>
          <a:p>
            <a:r>
              <a:rPr lang="en-US" sz="2000" dirty="0"/>
              <a:t>Creating and Managing Nodes: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Node instances are stored in a dictionary.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Buttons in a child window trigger </a:t>
            </a:r>
            <a:r>
              <a:rPr lang="en-US" sz="2000" dirty="0" err="1"/>
              <a:t>call_back_create_node</a:t>
            </a:r>
            <a:r>
              <a:rPr lang="en-US" sz="2000" dirty="0"/>
              <a:t>, which:</a:t>
            </a:r>
          </a:p>
          <a:p>
            <a:pPr lvl="2"/>
            <a:r>
              <a:rPr lang="en-US" sz="1600" dirty="0"/>
              <a:t>Retrieves the instance from the dictionary.</a:t>
            </a:r>
          </a:p>
          <a:p>
            <a:pPr lvl="2"/>
            <a:r>
              <a:rPr lang="en-US" sz="1600" dirty="0"/>
              <a:t>Runs its </a:t>
            </a:r>
            <a:r>
              <a:rPr lang="en-US" sz="1600" dirty="0" err="1"/>
              <a:t>add_node</a:t>
            </a:r>
            <a:r>
              <a:rPr lang="en-US" sz="1600" dirty="0"/>
              <a:t> method to display it in the editor.</a:t>
            </a:r>
          </a:p>
          <a:p>
            <a:pPr lvl="2"/>
            <a:r>
              <a:rPr lang="en-US" sz="1600" dirty="0"/>
              <a:t>Assigns a unique node tag formatted as "</a:t>
            </a:r>
            <a:r>
              <a:rPr lang="en-US" sz="1600" dirty="0" err="1"/>
              <a:t>ID:node_name</a:t>
            </a:r>
            <a:r>
              <a:rPr lang="en-US" sz="1600" dirty="0"/>
              <a:t>" (e.g., "1:Data")</a:t>
            </a:r>
          </a:p>
          <a:p>
            <a:pPr lvl="2"/>
            <a:endParaRPr lang="en-US" dirty="0"/>
          </a:p>
          <a:p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DF39E01-5D6E-1402-428E-932D735BEA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92727" y="1138335"/>
            <a:ext cx="5471755" cy="431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240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1EE77F-6120-2073-7E93-1846FBFD5C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1097840"/>
          </a:xfrm>
        </p:spPr>
        <p:txBody>
          <a:bodyPr/>
          <a:lstStyle/>
          <a:p>
            <a:r>
              <a:rPr lang="de-DE" dirty="0"/>
              <a:t>Nodes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0173CA0-BB05-320F-9E32-D1ACAE39CA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1492899"/>
            <a:ext cx="4663440" cy="4834750"/>
          </a:xfrm>
        </p:spPr>
        <p:txBody>
          <a:bodyPr/>
          <a:lstStyle/>
          <a:p>
            <a:r>
              <a:rPr lang="en-US" sz="2000" dirty="0"/>
              <a:t>Three working types of Nodes</a:t>
            </a:r>
          </a:p>
          <a:p>
            <a:pPr marL="514350" lvl="1" indent="-285750"/>
            <a:r>
              <a:rPr lang="en-US" sz="1800" dirty="0"/>
              <a:t>Input Nodes</a:t>
            </a:r>
          </a:p>
          <a:p>
            <a:pPr marL="514350" lvl="1" indent="-285750"/>
            <a:r>
              <a:rPr lang="en-US" sz="1800" dirty="0"/>
              <a:t>Optimization Nodes</a:t>
            </a:r>
          </a:p>
          <a:p>
            <a:pPr marL="514350" lvl="1" indent="-285750"/>
            <a:r>
              <a:rPr lang="en-US" sz="1800" dirty="0"/>
              <a:t>Display Nodes</a:t>
            </a:r>
            <a:endParaRPr lang="en-US" dirty="0"/>
          </a:p>
          <a:p>
            <a:r>
              <a:rPr lang="en-US" sz="2000" dirty="0"/>
              <a:t>All Node classes:</a:t>
            </a:r>
            <a:endParaRPr lang="en-US" sz="1600" dirty="0"/>
          </a:p>
          <a:p>
            <a:pPr marL="571500" lvl="1" indent="-342900"/>
            <a:r>
              <a:rPr lang="en-US" sz="1800" dirty="0"/>
              <a:t>handle the input and output of all </a:t>
            </a:r>
            <a:r>
              <a:rPr lang="en-US" sz="1800" dirty="0" err="1"/>
              <a:t>dearpygui</a:t>
            </a:r>
            <a:r>
              <a:rPr lang="en-US" sz="1800" dirty="0"/>
              <a:t> nodes</a:t>
            </a:r>
          </a:p>
          <a:p>
            <a:pPr marL="571500" lvl="1" indent="-342900"/>
            <a:r>
              <a:rPr lang="en-US" sz="1800" dirty="0"/>
              <a:t>initialize </a:t>
            </a:r>
            <a:r>
              <a:rPr lang="en-US" sz="1800" dirty="0" err="1"/>
              <a:t>dpg.node</a:t>
            </a:r>
            <a:r>
              <a:rPr lang="en-US" sz="1800" dirty="0"/>
              <a:t> container with </a:t>
            </a:r>
            <a:r>
              <a:rPr lang="en-US" sz="1800" dirty="0" err="1"/>
              <a:t>add_node</a:t>
            </a:r>
            <a:endParaRPr lang="en-US" sz="1800" dirty="0"/>
          </a:p>
          <a:p>
            <a:pPr marL="571500" lvl="1" indent="-342900"/>
            <a:r>
              <a:rPr lang="en-US" sz="1800" dirty="0"/>
              <a:t>update the initialized objects or perform calculations</a:t>
            </a:r>
          </a:p>
          <a:p>
            <a:pPr marL="571500" lvl="1" indent="-342900"/>
            <a:endParaRPr lang="en-US" sz="1800" dirty="0"/>
          </a:p>
        </p:txBody>
      </p:sp>
      <p:pic>
        <p:nvPicPr>
          <p:cNvPr id="6" name="Bildplatzhalter 5" descr="Ein Bild, das Text, Screenshot enthält.&#10;&#10;Automatisch generierte Beschreibung">
            <a:extLst>
              <a:ext uri="{FF2B5EF4-FFF2-40B4-BE49-F238E27FC236}">
                <a16:creationId xmlns:a16="http://schemas.microsoft.com/office/drawing/2014/main" id="{CF568FDF-9065-8504-0E9A-F6E53A2CAA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-176" b="32"/>
          <a:stretch/>
        </p:blipFill>
        <p:spPr>
          <a:xfrm>
            <a:off x="7129459" y="301752"/>
            <a:ext cx="4463225" cy="6094896"/>
          </a:xfrm>
        </p:spPr>
      </p:pic>
    </p:spTree>
    <p:extLst>
      <p:ext uri="{BB962C8B-B14F-4D97-AF65-F5344CB8AC3E}">
        <p14:creationId xmlns:p14="http://schemas.microsoft.com/office/powerpoint/2010/main" val="1619615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CC5295-C0BF-7B5C-9228-D516A0C44C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94514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70D88C-5989-4007-4953-F54A4A34B7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40609" y="3127248"/>
            <a:ext cx="6117381" cy="3017520"/>
          </a:xfrm>
        </p:spPr>
        <p:txBody>
          <a:bodyPr rtlCol="0"/>
          <a:lstStyle>
            <a:defPPr>
              <a:defRPr lang="de-DE"/>
            </a:defPPr>
          </a:lstStyle>
          <a:p>
            <a:pPr rtl="0"/>
            <a:endParaRPr lang="de-DE" dirty="0"/>
          </a:p>
          <a:p>
            <a:pPr rtl="0"/>
            <a:endParaRPr lang="de-DE" dirty="0"/>
          </a:p>
        </p:txBody>
      </p:sp>
      <p:pic>
        <p:nvPicPr>
          <p:cNvPr id="8" name="Unbenanntes Video – Mit Clipchamp erstellt (3)">
            <a:hlinkClick r:id="" action="ppaction://media"/>
            <a:extLst>
              <a:ext uri="{FF2B5EF4-FFF2-40B4-BE49-F238E27FC236}">
                <a16:creationId xmlns:a16="http://schemas.microsoft.com/office/drawing/2014/main" id="{D4063A95-E42C-28E5-42A6-2584431364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92475" y="713232"/>
            <a:ext cx="5775325" cy="577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4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7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892862_TF89338750_Win32" id="{1B8D0EAE-E44A-4466-BFAE-B718E10159C7}" vid="{DB463A2D-C5D7-44D1-9C64-7F463E6424F8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E87F72-70BF-43BC-A0D4-53665DC1267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ABD9919-8F5A-4B99-83E1-E90FE1DCF2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D646E0-DCC8-4209-B539-AA58186B6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{88AD3462-78BC-4B47-AF69-E1D397094EC2}tf89338750_win32</Template>
  <TotalTime>0</TotalTime>
  <Words>307</Words>
  <Application>Microsoft Office PowerPoint</Application>
  <PresentationFormat>Breitbild</PresentationFormat>
  <Paragraphs>57</Paragraphs>
  <Slides>9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 Math</vt:lpstr>
      <vt:lpstr>Univers</vt:lpstr>
      <vt:lpstr>GradientVTI</vt:lpstr>
      <vt:lpstr>Interactive TSP</vt:lpstr>
      <vt:lpstr>Traveling Salesman Problem</vt:lpstr>
      <vt:lpstr>Goals </vt:lpstr>
      <vt:lpstr>Dearpygui Objects</vt:lpstr>
      <vt:lpstr>Code Structure </vt:lpstr>
      <vt:lpstr>Node Editor</vt:lpstr>
      <vt:lpstr>Nodes</vt:lpstr>
      <vt:lpstr>DEMO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Aleksey Sokolov</dc:creator>
  <cp:lastModifiedBy>Aleksey Sokolov</cp:lastModifiedBy>
  <cp:revision>5</cp:revision>
  <dcterms:created xsi:type="dcterms:W3CDTF">2025-01-29T03:35:45Z</dcterms:created>
  <dcterms:modified xsi:type="dcterms:W3CDTF">2025-01-30T11:43:10Z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